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DE8C9A-4F8C-45F1-8600-9D6B9829644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FFA587B-F87D-44B3-8612-4E8C4DF88003}">
      <dgm:prSet/>
      <dgm:spPr/>
      <dgm:t>
        <a:bodyPr/>
        <a:lstStyle/>
        <a:p>
          <a:r>
            <a:rPr lang="en-US" dirty="0"/>
            <a:t>Architectures:</a:t>
          </a:r>
        </a:p>
      </dgm:t>
    </dgm:pt>
    <dgm:pt modelId="{345F7692-0991-46FB-B4FF-33D9704D3435}" type="parTrans" cxnId="{B611451A-38E9-4D55-9EB5-0A833474045D}">
      <dgm:prSet/>
      <dgm:spPr/>
      <dgm:t>
        <a:bodyPr/>
        <a:lstStyle/>
        <a:p>
          <a:endParaRPr lang="en-US"/>
        </a:p>
      </dgm:t>
    </dgm:pt>
    <dgm:pt modelId="{BD86E593-7135-4B21-B239-4AA0619205B0}" type="sibTrans" cxnId="{B611451A-38E9-4D55-9EB5-0A833474045D}">
      <dgm:prSet/>
      <dgm:spPr/>
      <dgm:t>
        <a:bodyPr/>
        <a:lstStyle/>
        <a:p>
          <a:endParaRPr lang="en-US"/>
        </a:p>
      </dgm:t>
    </dgm:pt>
    <dgm:pt modelId="{CDA200C0-D795-4831-BF75-1020F44A7684}">
      <dgm:prSet/>
      <dgm:spPr/>
      <dgm:t>
        <a:bodyPr/>
        <a:lstStyle/>
        <a:p>
          <a:r>
            <a:rPr lang="en-US"/>
            <a:t>2-layer fully connected ReLU networks</a:t>
          </a:r>
        </a:p>
      </dgm:t>
    </dgm:pt>
    <dgm:pt modelId="{2D15FC5D-FDF4-4C25-9181-8306655D58E1}" type="parTrans" cxnId="{FC9CBD70-BED5-4A13-A538-B534B743F8D6}">
      <dgm:prSet/>
      <dgm:spPr/>
      <dgm:t>
        <a:bodyPr/>
        <a:lstStyle/>
        <a:p>
          <a:endParaRPr lang="en-US"/>
        </a:p>
      </dgm:t>
    </dgm:pt>
    <dgm:pt modelId="{360C002A-310D-4EDA-9858-C8B81607F27B}" type="sibTrans" cxnId="{FC9CBD70-BED5-4A13-A538-B534B743F8D6}">
      <dgm:prSet/>
      <dgm:spPr/>
      <dgm:t>
        <a:bodyPr/>
        <a:lstStyle/>
        <a:p>
          <a:endParaRPr lang="en-US"/>
        </a:p>
      </dgm:t>
    </dgm:pt>
    <dgm:pt modelId="{8A12587F-45AC-4832-8821-91ACF16DEBAF}">
      <dgm:prSet/>
      <dgm:spPr/>
      <dgm:t>
        <a:bodyPr/>
        <a:lstStyle/>
        <a:p>
          <a:r>
            <a:rPr lang="en-US"/>
            <a:t>4-layer fully connected ReLU networks with layernorm</a:t>
          </a:r>
        </a:p>
      </dgm:t>
    </dgm:pt>
    <dgm:pt modelId="{152B38A4-7C79-4B95-B161-587B95D261C8}" type="parTrans" cxnId="{4FD62DD5-2638-4548-B64E-B2A79FFAB389}">
      <dgm:prSet/>
      <dgm:spPr/>
      <dgm:t>
        <a:bodyPr/>
        <a:lstStyle/>
        <a:p>
          <a:endParaRPr lang="en-US"/>
        </a:p>
      </dgm:t>
    </dgm:pt>
    <dgm:pt modelId="{D0D56017-DA0B-44B9-81DB-3C0E250A4AF7}" type="sibTrans" cxnId="{4FD62DD5-2638-4548-B64E-B2A79FFAB389}">
      <dgm:prSet/>
      <dgm:spPr/>
      <dgm:t>
        <a:bodyPr/>
        <a:lstStyle/>
        <a:p>
          <a:endParaRPr lang="en-US"/>
        </a:p>
      </dgm:t>
    </dgm:pt>
    <dgm:pt modelId="{F93BED38-0F3C-4D04-98FB-DFAE68A073E0}">
      <dgm:prSet/>
      <dgm:spPr/>
      <dgm:t>
        <a:bodyPr/>
        <a:lstStyle/>
        <a:p>
          <a:r>
            <a:rPr lang="en-US" dirty="0"/>
            <a:t>Data:</a:t>
          </a:r>
        </a:p>
      </dgm:t>
    </dgm:pt>
    <dgm:pt modelId="{EDDDF60B-1173-4DFC-915A-0DF5F7988F33}" type="parTrans" cxnId="{008DD9E3-91D4-402D-9D27-9B193757127C}">
      <dgm:prSet/>
      <dgm:spPr/>
      <dgm:t>
        <a:bodyPr/>
        <a:lstStyle/>
        <a:p>
          <a:endParaRPr lang="en-US"/>
        </a:p>
      </dgm:t>
    </dgm:pt>
    <dgm:pt modelId="{842D1AFA-BD5B-44B8-A406-6D0DF31ADFC8}" type="sibTrans" cxnId="{008DD9E3-91D4-402D-9D27-9B193757127C}">
      <dgm:prSet/>
      <dgm:spPr/>
      <dgm:t>
        <a:bodyPr/>
        <a:lstStyle/>
        <a:p>
          <a:endParaRPr lang="en-US"/>
        </a:p>
      </dgm:t>
    </dgm:pt>
    <dgm:pt modelId="{0566B75C-C50E-442B-94E7-90A43990E243}">
      <dgm:prSet/>
      <dgm:spPr/>
      <dgm:t>
        <a:bodyPr/>
        <a:lstStyle/>
        <a:p>
          <a:r>
            <a:rPr lang="en-IN"/>
            <a:t>Moons</a:t>
          </a:r>
          <a:endParaRPr lang="en-US"/>
        </a:p>
      </dgm:t>
    </dgm:pt>
    <dgm:pt modelId="{B7C96A05-C5D7-48AB-8A23-D50BBCCF3A52}" type="parTrans" cxnId="{2A769716-CEAA-46A5-9674-153310817120}">
      <dgm:prSet/>
      <dgm:spPr/>
      <dgm:t>
        <a:bodyPr/>
        <a:lstStyle/>
        <a:p>
          <a:endParaRPr lang="en-US"/>
        </a:p>
      </dgm:t>
    </dgm:pt>
    <dgm:pt modelId="{99F9F989-7F7B-4B49-B934-2DBAC3832C1C}" type="sibTrans" cxnId="{2A769716-CEAA-46A5-9674-153310817120}">
      <dgm:prSet/>
      <dgm:spPr/>
      <dgm:t>
        <a:bodyPr/>
        <a:lstStyle/>
        <a:p>
          <a:endParaRPr lang="en-US"/>
        </a:p>
      </dgm:t>
    </dgm:pt>
    <dgm:pt modelId="{016750E1-572E-42B9-819D-E0F13F511CD5}">
      <dgm:prSet/>
      <dgm:spPr/>
      <dgm:t>
        <a:bodyPr/>
        <a:lstStyle/>
        <a:p>
          <a:r>
            <a:rPr lang="en-IN"/>
            <a:t>MNIST</a:t>
          </a:r>
          <a:endParaRPr lang="en-US"/>
        </a:p>
      </dgm:t>
    </dgm:pt>
    <dgm:pt modelId="{F1DF9CE3-EAE2-4440-848E-7712EA864A5A}" type="parTrans" cxnId="{43D21766-9E7C-40A4-85C8-49CEB5698F27}">
      <dgm:prSet/>
      <dgm:spPr/>
      <dgm:t>
        <a:bodyPr/>
        <a:lstStyle/>
        <a:p>
          <a:endParaRPr lang="en-US"/>
        </a:p>
      </dgm:t>
    </dgm:pt>
    <dgm:pt modelId="{C4E2C7E4-EFE6-42FC-98DE-9A0E9135AC9C}" type="sibTrans" cxnId="{43D21766-9E7C-40A4-85C8-49CEB5698F27}">
      <dgm:prSet/>
      <dgm:spPr/>
      <dgm:t>
        <a:bodyPr/>
        <a:lstStyle/>
        <a:p>
          <a:endParaRPr lang="en-US"/>
        </a:p>
      </dgm:t>
    </dgm:pt>
    <dgm:pt modelId="{F33B7866-BD9F-4F2E-A417-E8BFE7F06D52}">
      <dgm:prSet/>
      <dgm:spPr/>
      <dgm:t>
        <a:bodyPr/>
        <a:lstStyle/>
        <a:p>
          <a:r>
            <a:rPr lang="en-IN"/>
            <a:t>CIFAR-10</a:t>
          </a:r>
          <a:endParaRPr lang="en-US"/>
        </a:p>
      </dgm:t>
    </dgm:pt>
    <dgm:pt modelId="{9D0E1ABA-9496-40D5-AFD3-6ECD15059EE3}" type="parTrans" cxnId="{203E43D2-722B-41BA-A2FF-AAE9337334F1}">
      <dgm:prSet/>
      <dgm:spPr/>
      <dgm:t>
        <a:bodyPr/>
        <a:lstStyle/>
        <a:p>
          <a:endParaRPr lang="en-US"/>
        </a:p>
      </dgm:t>
    </dgm:pt>
    <dgm:pt modelId="{E917C107-8EC0-472B-885A-929BC5A689B7}" type="sibTrans" cxnId="{203E43D2-722B-41BA-A2FF-AAE9337334F1}">
      <dgm:prSet/>
      <dgm:spPr/>
      <dgm:t>
        <a:bodyPr/>
        <a:lstStyle/>
        <a:p>
          <a:endParaRPr lang="en-US"/>
        </a:p>
      </dgm:t>
    </dgm:pt>
    <dgm:pt modelId="{F0C8073C-956B-4244-9E66-091E9155BC7C}" type="pres">
      <dgm:prSet presAssocID="{88DE8C9A-4F8C-45F1-8600-9D6B9829644F}" presName="linear" presStyleCnt="0">
        <dgm:presLayoutVars>
          <dgm:animLvl val="lvl"/>
          <dgm:resizeHandles val="exact"/>
        </dgm:presLayoutVars>
      </dgm:prSet>
      <dgm:spPr/>
    </dgm:pt>
    <dgm:pt modelId="{9626072A-7DBA-4B87-A9F1-5C3ADF9BE5CC}" type="pres">
      <dgm:prSet presAssocID="{DFFA587B-F87D-44B3-8612-4E8C4DF8800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C77D9C66-3524-49BD-9D23-F8C5453B822D}" type="pres">
      <dgm:prSet presAssocID="{BD86E593-7135-4B21-B239-4AA0619205B0}" presName="spacer" presStyleCnt="0"/>
      <dgm:spPr/>
    </dgm:pt>
    <dgm:pt modelId="{BC50981E-1478-4FBC-9B48-999CA8B2B685}" type="pres">
      <dgm:prSet presAssocID="{CDA200C0-D795-4831-BF75-1020F44A768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5E7CC41-C470-4F88-80D2-389D5E9324B4}" type="pres">
      <dgm:prSet presAssocID="{360C002A-310D-4EDA-9858-C8B81607F27B}" presName="spacer" presStyleCnt="0"/>
      <dgm:spPr/>
    </dgm:pt>
    <dgm:pt modelId="{A2302341-2EBD-497E-9290-7CA074A799CF}" type="pres">
      <dgm:prSet presAssocID="{8A12587F-45AC-4832-8821-91ACF16DEBA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78A45EF-B26A-4F9B-AA7F-FE03DC38CC32}" type="pres">
      <dgm:prSet presAssocID="{D0D56017-DA0B-44B9-81DB-3C0E250A4AF7}" presName="spacer" presStyleCnt="0"/>
      <dgm:spPr/>
    </dgm:pt>
    <dgm:pt modelId="{D533D0A0-E76D-4EB8-8D2A-DBDB29FEC8B4}" type="pres">
      <dgm:prSet presAssocID="{F93BED38-0F3C-4D04-98FB-DFAE68A073E0}" presName="parentText" presStyleLbl="node1" presStyleIdx="3" presStyleCnt="7" custLinFactY="13817" custLinFactNeighborX="0" custLinFactNeighborY="100000">
        <dgm:presLayoutVars>
          <dgm:chMax val="0"/>
          <dgm:bulletEnabled val="1"/>
        </dgm:presLayoutVars>
      </dgm:prSet>
      <dgm:spPr/>
    </dgm:pt>
    <dgm:pt modelId="{318522F2-838D-4CA1-A28C-2E5639E51B4E}" type="pres">
      <dgm:prSet presAssocID="{842D1AFA-BD5B-44B8-A406-6D0DF31ADFC8}" presName="spacer" presStyleCnt="0"/>
      <dgm:spPr/>
    </dgm:pt>
    <dgm:pt modelId="{9FB808F7-30A7-4B8A-9918-F832C40C3B2B}" type="pres">
      <dgm:prSet presAssocID="{0566B75C-C50E-442B-94E7-90A43990E243}" presName="parentText" presStyleLbl="node1" presStyleIdx="4" presStyleCnt="7" custLinFactY="13817" custLinFactNeighborX="0" custLinFactNeighborY="100000">
        <dgm:presLayoutVars>
          <dgm:chMax val="0"/>
          <dgm:bulletEnabled val="1"/>
        </dgm:presLayoutVars>
      </dgm:prSet>
      <dgm:spPr/>
    </dgm:pt>
    <dgm:pt modelId="{F9FA9A73-5389-4D70-B1A2-F37876174670}" type="pres">
      <dgm:prSet presAssocID="{99F9F989-7F7B-4B49-B934-2DBAC3832C1C}" presName="spacer" presStyleCnt="0"/>
      <dgm:spPr/>
    </dgm:pt>
    <dgm:pt modelId="{F3808313-BB60-41CB-A2A7-8E5CB626E917}" type="pres">
      <dgm:prSet presAssocID="{016750E1-572E-42B9-819D-E0F13F511CD5}" presName="parentText" presStyleLbl="node1" presStyleIdx="5" presStyleCnt="7" custLinFactY="13817" custLinFactNeighborX="0" custLinFactNeighborY="100000">
        <dgm:presLayoutVars>
          <dgm:chMax val="0"/>
          <dgm:bulletEnabled val="1"/>
        </dgm:presLayoutVars>
      </dgm:prSet>
      <dgm:spPr/>
    </dgm:pt>
    <dgm:pt modelId="{C40A4A34-ED19-4464-96A4-213DB08CE88B}" type="pres">
      <dgm:prSet presAssocID="{C4E2C7E4-EFE6-42FC-98DE-9A0E9135AC9C}" presName="spacer" presStyleCnt="0"/>
      <dgm:spPr/>
    </dgm:pt>
    <dgm:pt modelId="{31229E7E-07D2-4F0E-A408-D2F3A0A96C1D}" type="pres">
      <dgm:prSet presAssocID="{F33B7866-BD9F-4F2E-A417-E8BFE7F06D52}" presName="parentText" presStyleLbl="node1" presStyleIdx="6" presStyleCnt="7" custLinFactY="13817" custLinFactNeighborX="0" custLinFactNeighborY="100000">
        <dgm:presLayoutVars>
          <dgm:chMax val="0"/>
          <dgm:bulletEnabled val="1"/>
        </dgm:presLayoutVars>
      </dgm:prSet>
      <dgm:spPr/>
    </dgm:pt>
  </dgm:ptLst>
  <dgm:cxnLst>
    <dgm:cxn modelId="{2A769716-CEAA-46A5-9674-153310817120}" srcId="{88DE8C9A-4F8C-45F1-8600-9D6B9829644F}" destId="{0566B75C-C50E-442B-94E7-90A43990E243}" srcOrd="4" destOrd="0" parTransId="{B7C96A05-C5D7-48AB-8A23-D50BBCCF3A52}" sibTransId="{99F9F989-7F7B-4B49-B934-2DBAC3832C1C}"/>
    <dgm:cxn modelId="{B611451A-38E9-4D55-9EB5-0A833474045D}" srcId="{88DE8C9A-4F8C-45F1-8600-9D6B9829644F}" destId="{DFFA587B-F87D-44B3-8612-4E8C4DF88003}" srcOrd="0" destOrd="0" parTransId="{345F7692-0991-46FB-B4FF-33D9704D3435}" sibTransId="{BD86E593-7135-4B21-B239-4AA0619205B0}"/>
    <dgm:cxn modelId="{75CC7162-C2FA-4BBA-800E-4408FC350C3E}" type="presOf" srcId="{88DE8C9A-4F8C-45F1-8600-9D6B9829644F}" destId="{F0C8073C-956B-4244-9E66-091E9155BC7C}" srcOrd="0" destOrd="0" presId="urn:microsoft.com/office/officeart/2005/8/layout/vList2"/>
    <dgm:cxn modelId="{43D21766-9E7C-40A4-85C8-49CEB5698F27}" srcId="{88DE8C9A-4F8C-45F1-8600-9D6B9829644F}" destId="{016750E1-572E-42B9-819D-E0F13F511CD5}" srcOrd="5" destOrd="0" parTransId="{F1DF9CE3-EAE2-4440-848E-7712EA864A5A}" sibTransId="{C4E2C7E4-EFE6-42FC-98DE-9A0E9135AC9C}"/>
    <dgm:cxn modelId="{FC9CBD70-BED5-4A13-A538-B534B743F8D6}" srcId="{88DE8C9A-4F8C-45F1-8600-9D6B9829644F}" destId="{CDA200C0-D795-4831-BF75-1020F44A7684}" srcOrd="1" destOrd="0" parTransId="{2D15FC5D-FDF4-4C25-9181-8306655D58E1}" sibTransId="{360C002A-310D-4EDA-9858-C8B81607F27B}"/>
    <dgm:cxn modelId="{E30D7D55-9420-40D6-A5CC-BAC06A0DA858}" type="presOf" srcId="{F93BED38-0F3C-4D04-98FB-DFAE68A073E0}" destId="{D533D0A0-E76D-4EB8-8D2A-DBDB29FEC8B4}" srcOrd="0" destOrd="0" presId="urn:microsoft.com/office/officeart/2005/8/layout/vList2"/>
    <dgm:cxn modelId="{B3D13389-FDC7-4154-8E3A-23B8A882A78F}" type="presOf" srcId="{DFFA587B-F87D-44B3-8612-4E8C4DF88003}" destId="{9626072A-7DBA-4B87-A9F1-5C3ADF9BE5CC}" srcOrd="0" destOrd="0" presId="urn:microsoft.com/office/officeart/2005/8/layout/vList2"/>
    <dgm:cxn modelId="{CB4424BB-0E43-4E0C-8884-239E5DC3362E}" type="presOf" srcId="{F33B7866-BD9F-4F2E-A417-E8BFE7F06D52}" destId="{31229E7E-07D2-4F0E-A408-D2F3A0A96C1D}" srcOrd="0" destOrd="0" presId="urn:microsoft.com/office/officeart/2005/8/layout/vList2"/>
    <dgm:cxn modelId="{45704BCC-DB59-4284-8F86-477CE358F07A}" type="presOf" srcId="{0566B75C-C50E-442B-94E7-90A43990E243}" destId="{9FB808F7-30A7-4B8A-9918-F832C40C3B2B}" srcOrd="0" destOrd="0" presId="urn:microsoft.com/office/officeart/2005/8/layout/vList2"/>
    <dgm:cxn modelId="{203E43D2-722B-41BA-A2FF-AAE9337334F1}" srcId="{88DE8C9A-4F8C-45F1-8600-9D6B9829644F}" destId="{F33B7866-BD9F-4F2E-A417-E8BFE7F06D52}" srcOrd="6" destOrd="0" parTransId="{9D0E1ABA-9496-40D5-AFD3-6ECD15059EE3}" sibTransId="{E917C107-8EC0-472B-885A-929BC5A689B7}"/>
    <dgm:cxn modelId="{4FD62DD5-2638-4548-B64E-B2A79FFAB389}" srcId="{88DE8C9A-4F8C-45F1-8600-9D6B9829644F}" destId="{8A12587F-45AC-4832-8821-91ACF16DEBAF}" srcOrd="2" destOrd="0" parTransId="{152B38A4-7C79-4B95-B161-587B95D261C8}" sibTransId="{D0D56017-DA0B-44B9-81DB-3C0E250A4AF7}"/>
    <dgm:cxn modelId="{BB0DC7DD-B196-4A83-9670-F313A598CFAE}" type="presOf" srcId="{CDA200C0-D795-4831-BF75-1020F44A7684}" destId="{BC50981E-1478-4FBC-9B48-999CA8B2B685}" srcOrd="0" destOrd="0" presId="urn:microsoft.com/office/officeart/2005/8/layout/vList2"/>
    <dgm:cxn modelId="{008DD9E3-91D4-402D-9D27-9B193757127C}" srcId="{88DE8C9A-4F8C-45F1-8600-9D6B9829644F}" destId="{F93BED38-0F3C-4D04-98FB-DFAE68A073E0}" srcOrd="3" destOrd="0" parTransId="{EDDDF60B-1173-4DFC-915A-0DF5F7988F33}" sibTransId="{842D1AFA-BD5B-44B8-A406-6D0DF31ADFC8}"/>
    <dgm:cxn modelId="{E9722CFB-8849-4EF0-A03C-BF8E75B68767}" type="presOf" srcId="{016750E1-572E-42B9-819D-E0F13F511CD5}" destId="{F3808313-BB60-41CB-A2A7-8E5CB626E917}" srcOrd="0" destOrd="0" presId="urn:microsoft.com/office/officeart/2005/8/layout/vList2"/>
    <dgm:cxn modelId="{46FA9BFF-657D-4840-87C6-E43781BAA111}" type="presOf" srcId="{8A12587F-45AC-4832-8821-91ACF16DEBAF}" destId="{A2302341-2EBD-497E-9290-7CA074A799CF}" srcOrd="0" destOrd="0" presId="urn:microsoft.com/office/officeart/2005/8/layout/vList2"/>
    <dgm:cxn modelId="{0C43E84B-5218-4562-94A3-9C5222F80703}" type="presParOf" srcId="{F0C8073C-956B-4244-9E66-091E9155BC7C}" destId="{9626072A-7DBA-4B87-A9F1-5C3ADF9BE5CC}" srcOrd="0" destOrd="0" presId="urn:microsoft.com/office/officeart/2005/8/layout/vList2"/>
    <dgm:cxn modelId="{7CAE1504-BCEB-43A4-BEDB-855AD1E302A5}" type="presParOf" srcId="{F0C8073C-956B-4244-9E66-091E9155BC7C}" destId="{C77D9C66-3524-49BD-9D23-F8C5453B822D}" srcOrd="1" destOrd="0" presId="urn:microsoft.com/office/officeart/2005/8/layout/vList2"/>
    <dgm:cxn modelId="{99949FA5-E01C-49AA-A866-D274580BD6D2}" type="presParOf" srcId="{F0C8073C-956B-4244-9E66-091E9155BC7C}" destId="{BC50981E-1478-4FBC-9B48-999CA8B2B685}" srcOrd="2" destOrd="0" presId="urn:microsoft.com/office/officeart/2005/8/layout/vList2"/>
    <dgm:cxn modelId="{E2C4CF3B-BE1D-435D-A95A-A7CF4920EE36}" type="presParOf" srcId="{F0C8073C-956B-4244-9E66-091E9155BC7C}" destId="{45E7CC41-C470-4F88-80D2-389D5E9324B4}" srcOrd="3" destOrd="0" presId="urn:microsoft.com/office/officeart/2005/8/layout/vList2"/>
    <dgm:cxn modelId="{BC7F9091-E719-4E1A-829D-71DC4CFDF080}" type="presParOf" srcId="{F0C8073C-956B-4244-9E66-091E9155BC7C}" destId="{A2302341-2EBD-497E-9290-7CA074A799CF}" srcOrd="4" destOrd="0" presId="urn:microsoft.com/office/officeart/2005/8/layout/vList2"/>
    <dgm:cxn modelId="{54941DFC-E988-4703-96D1-837BBD798EDC}" type="presParOf" srcId="{F0C8073C-956B-4244-9E66-091E9155BC7C}" destId="{078A45EF-B26A-4F9B-AA7F-FE03DC38CC32}" srcOrd="5" destOrd="0" presId="urn:microsoft.com/office/officeart/2005/8/layout/vList2"/>
    <dgm:cxn modelId="{4C96EEAE-200D-4975-B0EB-05712446CA63}" type="presParOf" srcId="{F0C8073C-956B-4244-9E66-091E9155BC7C}" destId="{D533D0A0-E76D-4EB8-8D2A-DBDB29FEC8B4}" srcOrd="6" destOrd="0" presId="urn:microsoft.com/office/officeart/2005/8/layout/vList2"/>
    <dgm:cxn modelId="{E0E42FC9-00EF-4E03-B5E3-E51935AFDDC3}" type="presParOf" srcId="{F0C8073C-956B-4244-9E66-091E9155BC7C}" destId="{318522F2-838D-4CA1-A28C-2E5639E51B4E}" srcOrd="7" destOrd="0" presId="urn:microsoft.com/office/officeart/2005/8/layout/vList2"/>
    <dgm:cxn modelId="{45DA7B31-5F5D-497C-ABB2-76A034CE7EFE}" type="presParOf" srcId="{F0C8073C-956B-4244-9E66-091E9155BC7C}" destId="{9FB808F7-30A7-4B8A-9918-F832C40C3B2B}" srcOrd="8" destOrd="0" presId="urn:microsoft.com/office/officeart/2005/8/layout/vList2"/>
    <dgm:cxn modelId="{BA86585A-291F-48EA-9E1F-4A4D48C746F5}" type="presParOf" srcId="{F0C8073C-956B-4244-9E66-091E9155BC7C}" destId="{F9FA9A73-5389-4D70-B1A2-F37876174670}" srcOrd="9" destOrd="0" presId="urn:microsoft.com/office/officeart/2005/8/layout/vList2"/>
    <dgm:cxn modelId="{2914B012-9162-45B5-BA5C-04932A9B3FAA}" type="presParOf" srcId="{F0C8073C-956B-4244-9E66-091E9155BC7C}" destId="{F3808313-BB60-41CB-A2A7-8E5CB626E917}" srcOrd="10" destOrd="0" presId="urn:microsoft.com/office/officeart/2005/8/layout/vList2"/>
    <dgm:cxn modelId="{962A48FC-C44E-4912-8EA4-E191A01B1362}" type="presParOf" srcId="{F0C8073C-956B-4244-9E66-091E9155BC7C}" destId="{C40A4A34-ED19-4464-96A4-213DB08CE88B}" srcOrd="11" destOrd="0" presId="urn:microsoft.com/office/officeart/2005/8/layout/vList2"/>
    <dgm:cxn modelId="{12C94491-1786-413C-97A1-F5D4A9DF421F}" type="presParOf" srcId="{F0C8073C-956B-4244-9E66-091E9155BC7C}" destId="{31229E7E-07D2-4F0E-A408-D2F3A0A96C1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6072A-7DBA-4B87-A9F1-5C3ADF9BE5CC}">
      <dsp:nvSpPr>
        <dsp:cNvPr id="0" name=""/>
        <dsp:cNvSpPr/>
      </dsp:nvSpPr>
      <dsp:spPr>
        <a:xfrm>
          <a:off x="0" y="577946"/>
          <a:ext cx="6762434" cy="5036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Architectures:</a:t>
          </a:r>
        </a:p>
      </dsp:txBody>
      <dsp:txXfrm>
        <a:off x="24588" y="602534"/>
        <a:ext cx="6713258" cy="454509"/>
      </dsp:txXfrm>
    </dsp:sp>
    <dsp:sp modelId="{BC50981E-1478-4FBC-9B48-999CA8B2B685}">
      <dsp:nvSpPr>
        <dsp:cNvPr id="0" name=""/>
        <dsp:cNvSpPr/>
      </dsp:nvSpPr>
      <dsp:spPr>
        <a:xfrm>
          <a:off x="0" y="1142111"/>
          <a:ext cx="6762434" cy="503685"/>
        </a:xfrm>
        <a:prstGeom prst="roundRect">
          <a:avLst/>
        </a:prstGeom>
        <a:solidFill>
          <a:schemeClr val="accent5">
            <a:hueOff val="-60967"/>
            <a:satOff val="280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2-layer fully connected ReLU networks</a:t>
          </a:r>
        </a:p>
      </dsp:txBody>
      <dsp:txXfrm>
        <a:off x="24588" y="1166699"/>
        <a:ext cx="6713258" cy="454509"/>
      </dsp:txXfrm>
    </dsp:sp>
    <dsp:sp modelId="{A2302341-2EBD-497E-9290-7CA074A799CF}">
      <dsp:nvSpPr>
        <dsp:cNvPr id="0" name=""/>
        <dsp:cNvSpPr/>
      </dsp:nvSpPr>
      <dsp:spPr>
        <a:xfrm>
          <a:off x="0" y="1706276"/>
          <a:ext cx="6762434" cy="503685"/>
        </a:xfrm>
        <a:prstGeom prst="roundRect">
          <a:avLst/>
        </a:prstGeom>
        <a:solidFill>
          <a:schemeClr val="accent5">
            <a:hueOff val="-121934"/>
            <a:satOff val="560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4-layer fully connected ReLU networks with layernorm</a:t>
          </a:r>
        </a:p>
      </dsp:txBody>
      <dsp:txXfrm>
        <a:off x="24588" y="1730864"/>
        <a:ext cx="6713258" cy="454509"/>
      </dsp:txXfrm>
    </dsp:sp>
    <dsp:sp modelId="{D533D0A0-E76D-4EB8-8D2A-DBDB29FEC8B4}">
      <dsp:nvSpPr>
        <dsp:cNvPr id="0" name=""/>
        <dsp:cNvSpPr/>
      </dsp:nvSpPr>
      <dsp:spPr>
        <a:xfrm>
          <a:off x="0" y="2400515"/>
          <a:ext cx="6762434" cy="503685"/>
        </a:xfrm>
        <a:prstGeom prst="roundRect">
          <a:avLst/>
        </a:prstGeom>
        <a:solidFill>
          <a:schemeClr val="accent5">
            <a:hueOff val="-182901"/>
            <a:satOff val="840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Data:</a:t>
          </a:r>
        </a:p>
      </dsp:txBody>
      <dsp:txXfrm>
        <a:off x="24588" y="2425103"/>
        <a:ext cx="6713258" cy="454509"/>
      </dsp:txXfrm>
    </dsp:sp>
    <dsp:sp modelId="{9FB808F7-30A7-4B8A-9918-F832C40C3B2B}">
      <dsp:nvSpPr>
        <dsp:cNvPr id="0" name=""/>
        <dsp:cNvSpPr/>
      </dsp:nvSpPr>
      <dsp:spPr>
        <a:xfrm>
          <a:off x="0" y="2964680"/>
          <a:ext cx="6762434" cy="503685"/>
        </a:xfrm>
        <a:prstGeom prst="roundRect">
          <a:avLst/>
        </a:prstGeom>
        <a:solidFill>
          <a:schemeClr val="accent5">
            <a:hueOff val="-243867"/>
            <a:satOff val="1120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Moons</a:t>
          </a:r>
          <a:endParaRPr lang="en-US" sz="2100" kern="1200"/>
        </a:p>
      </dsp:txBody>
      <dsp:txXfrm>
        <a:off x="24588" y="2989268"/>
        <a:ext cx="6713258" cy="454509"/>
      </dsp:txXfrm>
    </dsp:sp>
    <dsp:sp modelId="{F3808313-BB60-41CB-A2A7-8E5CB626E917}">
      <dsp:nvSpPr>
        <dsp:cNvPr id="0" name=""/>
        <dsp:cNvSpPr/>
      </dsp:nvSpPr>
      <dsp:spPr>
        <a:xfrm>
          <a:off x="0" y="3528845"/>
          <a:ext cx="6762434" cy="503685"/>
        </a:xfrm>
        <a:prstGeom prst="roundRect">
          <a:avLst/>
        </a:prstGeom>
        <a:solidFill>
          <a:schemeClr val="accent5">
            <a:hueOff val="-304834"/>
            <a:satOff val="1400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MNIST</a:t>
          </a:r>
          <a:endParaRPr lang="en-US" sz="2100" kern="1200"/>
        </a:p>
      </dsp:txBody>
      <dsp:txXfrm>
        <a:off x="24588" y="3553433"/>
        <a:ext cx="6713258" cy="454509"/>
      </dsp:txXfrm>
    </dsp:sp>
    <dsp:sp modelId="{31229E7E-07D2-4F0E-A408-D2F3A0A96C1D}">
      <dsp:nvSpPr>
        <dsp:cNvPr id="0" name=""/>
        <dsp:cNvSpPr/>
      </dsp:nvSpPr>
      <dsp:spPr>
        <a:xfrm>
          <a:off x="0" y="4093010"/>
          <a:ext cx="6762434" cy="503685"/>
        </a:xfrm>
        <a:prstGeom prst="roundRect">
          <a:avLst/>
        </a:prstGeom>
        <a:solidFill>
          <a:schemeClr val="accent5">
            <a:hueOff val="-365801"/>
            <a:satOff val="1680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CIFAR-10</a:t>
          </a:r>
          <a:endParaRPr lang="en-US" sz="2100" kern="1200"/>
        </a:p>
      </dsp:txBody>
      <dsp:txXfrm>
        <a:off x="24588" y="4117598"/>
        <a:ext cx="6713258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5:38:46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5:39:16.2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5:39:23.9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04:58:35.97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04:58:44.0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05:02:01.3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05:02:01.3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5:38:50.0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5:38:52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3 24575,'0'-3'0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5:38:54.9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5:38:55.3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5:38:59.1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5:39:09.83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5:39:12.09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5:39:14.0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8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7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9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7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46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14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8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51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1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135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51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18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87" r:id="rId6"/>
    <p:sldLayoutId id="2147483983" r:id="rId7"/>
    <p:sldLayoutId id="2147483984" r:id="rId8"/>
    <p:sldLayoutId id="2147483985" r:id="rId9"/>
    <p:sldLayoutId id="2147483986" r:id="rId10"/>
    <p:sldLayoutId id="21474839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customXml" Target="../ink/ink12.xml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customXml" Target="../ink/ink13.xml"/><Relationship Id="rId4" Type="http://schemas.openxmlformats.org/officeDocument/2006/relationships/image" Target="../media/image25.png"/><Relationship Id="rId9" Type="http://schemas.openxmlformats.org/officeDocument/2006/relationships/customXml" Target="../ink/ink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8.xml"/><Relationship Id="rId1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17" Type="http://schemas.openxmlformats.org/officeDocument/2006/relationships/image" Target="../media/image13.png"/><Relationship Id="rId2" Type="http://schemas.openxmlformats.org/officeDocument/2006/relationships/image" Target="../media/image9.png"/><Relationship Id="rId16" Type="http://schemas.openxmlformats.org/officeDocument/2006/relationships/customXml" Target="../ink/ink11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5" Type="http://schemas.openxmlformats.org/officeDocument/2006/relationships/customXml" Target="../ink/ink10.xml"/><Relationship Id="rId10" Type="http://schemas.openxmlformats.org/officeDocument/2006/relationships/customXml" Target="../ink/ink6.xml"/><Relationship Id="rId19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customXml" Target="../ink/ink5.xml"/><Relationship Id="rId1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7D2EF33D-68BD-428C-B26E-2F4962407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69EE2-6BD1-0B71-1112-CDC94AD82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1"/>
            <a:ext cx="5003290" cy="4282440"/>
          </a:xfrm>
        </p:spPr>
        <p:txBody>
          <a:bodyPr>
            <a:normAutofit/>
          </a:bodyPr>
          <a:lstStyle/>
          <a:p>
            <a:r>
              <a:rPr lang="en-US"/>
              <a:t>On Linear Mode Connectivity up to Permutation of Hidden Neurons in Neural Networks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4ADD7-2EE4-361C-0774-473C0985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886530"/>
            <a:ext cx="5035572" cy="1013105"/>
          </a:xfrm>
        </p:spPr>
        <p:txBody>
          <a:bodyPr anchor="b">
            <a:normAutofit/>
          </a:bodyPr>
          <a:lstStyle/>
          <a:p>
            <a:r>
              <a:rPr lang="en-US"/>
              <a:t>When does Model Averaging work?</a:t>
            </a:r>
            <a:endParaRPr lang="en-IN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B0822C5-45F8-48C5-867F-0DE853868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9400" y="573488"/>
            <a:ext cx="0" cy="571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91E38C7-3164-416B-A453-D3B6F612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5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B8F63D4-E578-B16F-29E3-B809B66B1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1" t="432" r="4873" b="4773"/>
          <a:stretch/>
        </p:blipFill>
        <p:spPr>
          <a:xfrm>
            <a:off x="6905284" y="910892"/>
            <a:ext cx="4714892" cy="5027926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C3B131B-2BD8-4155-8C64-85668842E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4291" y="6287701"/>
            <a:ext cx="110234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40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F63A1F-7405-BC97-6CFA-48024410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789567"/>
            <a:ext cx="11110405" cy="1054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Research questions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EDA3F4-E706-467F-9BF7-1F119146620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02877" y="1936417"/>
                <a:ext cx="4969690" cy="3934215"/>
              </a:xfrm>
            </p:spPr>
            <p:txBody>
              <a:bodyPr/>
              <a:lstStyle/>
              <a:p>
                <a:pPr marL="434340" indent="-434340" defTabSz="868680">
                  <a:spcBef>
                    <a:spcPts val="950"/>
                  </a:spcBef>
                  <a:buFont typeface="+mj-lt"/>
                  <a:buAutoNum type="arabicPeriod"/>
                </a:pPr>
                <a:r>
                  <a:rPr lang="en-US"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For LMC, is reparameterization for permutation…</a:t>
                </a:r>
              </a:p>
              <a:p>
                <a:pPr marL="434340" lvl="1" indent="-217170" defTabSz="868680">
                  <a:spcBef>
                    <a:spcPts val="475"/>
                  </a:spcBef>
                </a:pPr>
                <a:r>
                  <a:rPr lang="en-US" sz="17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necessary?</a:t>
                </a:r>
              </a:p>
              <a:p>
                <a:pPr marL="434340" lvl="1" indent="-217170" defTabSz="868680">
                  <a:spcBef>
                    <a:spcPts val="475"/>
                  </a:spcBef>
                </a:pPr>
                <a:r>
                  <a:rPr lang="en-US" sz="17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sufficient?</a:t>
                </a:r>
              </a:p>
              <a:p>
                <a:pPr marL="217170" lvl="1" indent="0" defTabSz="868680">
                  <a:spcBef>
                    <a:spcPts val="475"/>
                  </a:spcBef>
                  <a:buNone/>
                </a:pPr>
                <a:endParaRPr lang="en-US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434340" indent="-434340" defTabSz="868680">
                  <a:spcBef>
                    <a:spcPts val="950"/>
                  </a:spcBef>
                  <a:buFont typeface="+mj-lt"/>
                  <a:buAutoNum type="arabicPeriod"/>
                </a:pPr>
                <a:r>
                  <a:rPr lang="en-US"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LMC </a:t>
                </a:r>
                <a14:m>
                  <m:oMath xmlns:m="http://schemas.openxmlformats.org/officeDocument/2006/math">
                    <m:r>
                      <a:rPr lang="en-US" sz="19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⇔</m:t>
                    </m:r>
                  </m:oMath>
                </a14:m>
                <a:r>
                  <a:rPr lang="en-US"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Good average networks</a:t>
                </a:r>
              </a:p>
              <a:p>
                <a:pPr marL="434340" lvl="1" indent="-217170" defTabSz="868680">
                  <a:spcBef>
                    <a:spcPts val="475"/>
                  </a:spcBef>
                </a:pPr>
                <a:r>
                  <a:rPr lang="en-US" sz="17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How can we explain success of weight averaging methods like SWA that don’t perform explicit permutation alignment?</a:t>
                </a:r>
                <a:endParaRPr lang="en-US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EDA3F4-E706-467F-9BF7-1F1191466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02877" y="1936417"/>
                <a:ext cx="4969690" cy="3934215"/>
              </a:xfrm>
              <a:blipFill>
                <a:blip r:embed="rId2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763F16-12C4-FCDA-A3C7-F547DE11B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0545" y="1936417"/>
            <a:ext cx="4969690" cy="3934215"/>
          </a:xfrm>
        </p:spPr>
        <p:txBody>
          <a:bodyPr>
            <a:normAutofit/>
          </a:bodyPr>
          <a:lstStyle/>
          <a:p>
            <a:pPr marL="0" indent="0" algn="ctr" defTabSz="868680">
              <a:spcBef>
                <a:spcPts val="950"/>
              </a:spcBef>
              <a:buNone/>
            </a:pPr>
            <a:r>
              <a:rPr lang="en-IN" sz="95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Izmailov et al. (2018)</a:t>
            </a:r>
          </a:p>
          <a:p>
            <a:pPr marL="0" indent="0" algn="ctr">
              <a:buNone/>
            </a:pPr>
            <a:endParaRPr lang="en-IN" sz="1400" i="1" dirty="0"/>
          </a:p>
        </p:txBody>
      </p:sp>
      <p:pic>
        <p:nvPicPr>
          <p:cNvPr id="13" name="Picture 12" descr="A diagram of a test error&#10;&#10;Description automatically generated">
            <a:extLst>
              <a:ext uri="{FF2B5EF4-FFF2-40B4-BE49-F238E27FC236}">
                <a16:creationId xmlns:a16="http://schemas.microsoft.com/office/drawing/2014/main" id="{971A9754-C73C-BA50-DFC1-AF133C1D7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122" y="2424916"/>
            <a:ext cx="4442536" cy="295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44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593B728-EF8E-4747-9825-F8D7FEEE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48D8AF1-5E17-C9D1-C858-E87BE491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3863"/>
            <a:ext cx="3448812" cy="5048339"/>
          </a:xfrm>
        </p:spPr>
        <p:txBody>
          <a:bodyPr anchor="t">
            <a:normAutofit/>
          </a:bodyPr>
          <a:lstStyle/>
          <a:p>
            <a:r>
              <a:rPr lang="en-US" dirty="0"/>
              <a:t>Experiment setup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38B8C1-129C-418D-BEA5-984B1F6A3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E0F901-22C5-405D-919A-D48167CE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7C62E1-2E42-4DD6-9ECF-39FB001D5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1CE7A76A-459A-CF3A-48DB-3BEDACC4E8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760028"/>
              </p:ext>
            </p:extLst>
          </p:nvPr>
        </p:nvGraphicFramePr>
        <p:xfrm>
          <a:off x="4869180" y="899033"/>
          <a:ext cx="6762434" cy="5044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207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3BADBFF-CAE3-B6FB-A246-DF447491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zoo: Moons (left) and MNIST (right)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AB0A2-1A1E-9910-7ED1-B83DA2BA40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E5935F1-CBBD-25CB-4175-AA573EFF0C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6">
                <a:extLst>
                  <a:ext uri="{FF2B5EF4-FFF2-40B4-BE49-F238E27FC236}">
                    <a16:creationId xmlns:a16="http://schemas.microsoft.com/office/drawing/2014/main" id="{D6026D9D-44B9-F127-63AF-33B725E149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30677526"/>
                  </p:ext>
                </p:extLst>
              </p:nvPr>
            </p:nvGraphicFramePr>
            <p:xfrm>
              <a:off x="6447079" y="2074990"/>
              <a:ext cx="4883595" cy="3934915"/>
            </p:xfrm>
            <a:graphic>
              <a:graphicData uri="http://schemas.openxmlformats.org/drawingml/2006/table">
                <a:tbl>
                  <a:tblPr firstRow="1">
                    <a:tableStyleId>{3C2FFA5D-87B4-456A-9821-1D502468CF0F}</a:tableStyleId>
                  </a:tblPr>
                  <a:tblGrid>
                    <a:gridCol w="976719">
                      <a:extLst>
                        <a:ext uri="{9D8B030D-6E8A-4147-A177-3AD203B41FA5}">
                          <a16:colId xmlns:a16="http://schemas.microsoft.com/office/drawing/2014/main" val="1493720825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3262106255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170972020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1925067131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2692089240"/>
                        </a:ext>
                      </a:extLst>
                    </a:gridCol>
                  </a:tblGrid>
                  <a:tr h="258618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Width</a:t>
                          </a:r>
                        </a:p>
                      </a:txBody>
                      <a:tcPr marL="12919" marR="12919" marT="8612" marB="8612" anchor="b"/>
                    </a:tc>
                    <a:tc gridSpan="2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Loss</a:t>
                          </a:r>
                        </a:p>
                      </a:txBody>
                      <a:tcPr marL="12919" marR="12919" marT="8612" marB="8612" anchor="b"/>
                    </a:tc>
                    <a:tc hMerge="1"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Accuracy</a:t>
                          </a:r>
                        </a:p>
                      </a:txBody>
                      <a:tcPr marL="12919" marR="12919" marT="8612" marB="8612" anchor="b"/>
                    </a:tc>
                    <a:tc hMerge="1"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1077204"/>
                      </a:ext>
                    </a:extLst>
                  </a:tr>
                  <a:tr h="161337">
                    <a:tc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>
                              <a:effectLst/>
                            </a:rPr>
                            <a:t>train</a:t>
                          </a: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test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train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test</a:t>
                          </a: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620653179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 dirty="0">
                              <a:effectLst/>
                            </a:rPr>
                            <a:t>2</a:t>
                          </a:r>
                        </a:p>
                      </a:txBody>
                      <a:tcPr marL="12919" marR="12919" marT="8612" marB="8612" anchor="b"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2.301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2.301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0.112 ±0.0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0.113 ±0.002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193911694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 dirty="0">
                              <a:effectLst/>
                            </a:rPr>
                            <a:t>4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0.660 ±0.047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0.690 ±0.056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0.803 ±0.017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0.798 ±0.018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797096491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8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0.172 ±0.007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0.225 ±0.010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0.950 ±0.002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0.938 ±0.003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664312898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16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0.040 ±0.002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0.134 ±0.008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0.989 ±0.001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0.966 ±0.002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825404550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 dirty="0">
                              <a:effectLst/>
                            </a:rPr>
                            <a:t>32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0.003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0.120 ±0.010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0.999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0.978 ±0.002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813521954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64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0.001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0.108 ±0.008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0.983 ±0.001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935690255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128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0.102 ±0.009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0.985 ±0.001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370661046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256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0.102 ±0.009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0.985 ±0.001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446776490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512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0.111 ±0.009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0.985 ±0.001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404125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6">
                <a:extLst>
                  <a:ext uri="{FF2B5EF4-FFF2-40B4-BE49-F238E27FC236}">
                    <a16:creationId xmlns:a16="http://schemas.microsoft.com/office/drawing/2014/main" id="{D6026D9D-44B9-F127-63AF-33B725E149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30677526"/>
                  </p:ext>
                </p:extLst>
              </p:nvPr>
            </p:nvGraphicFramePr>
            <p:xfrm>
              <a:off x="6447079" y="2074990"/>
              <a:ext cx="4883595" cy="3934915"/>
            </p:xfrm>
            <a:graphic>
              <a:graphicData uri="http://schemas.openxmlformats.org/drawingml/2006/table">
                <a:tbl>
                  <a:tblPr firstRow="1">
                    <a:tableStyleId>{3C2FFA5D-87B4-456A-9821-1D502468CF0F}</a:tableStyleId>
                  </a:tblPr>
                  <a:tblGrid>
                    <a:gridCol w="976719">
                      <a:extLst>
                        <a:ext uri="{9D8B030D-6E8A-4147-A177-3AD203B41FA5}">
                          <a16:colId xmlns:a16="http://schemas.microsoft.com/office/drawing/2014/main" val="1493720825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3262106255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170972020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1925067131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2692089240"/>
                        </a:ext>
                      </a:extLst>
                    </a:gridCol>
                  </a:tblGrid>
                  <a:tr h="258618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Width</a:t>
                          </a:r>
                        </a:p>
                      </a:txBody>
                      <a:tcPr marL="12919" marR="12919" marT="8612" marB="8612" anchor="b"/>
                    </a:tc>
                    <a:tc gridSpan="2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Loss</a:t>
                          </a:r>
                        </a:p>
                      </a:txBody>
                      <a:tcPr marL="12919" marR="12919" marT="8612" marB="8612" anchor="b"/>
                    </a:tc>
                    <a:tc hMerge="1"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Accuracy</a:t>
                          </a:r>
                        </a:p>
                      </a:txBody>
                      <a:tcPr marL="12919" marR="12919" marT="8612" marB="8612" anchor="b"/>
                    </a:tc>
                    <a:tc hMerge="1"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1077204"/>
                      </a:ext>
                    </a:extLst>
                  </a:tr>
                  <a:tr h="184864">
                    <a:tc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>
                              <a:effectLst/>
                            </a:rPr>
                            <a:t>train</a:t>
                          </a: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test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train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test</a:t>
                          </a: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620653179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 dirty="0">
                              <a:effectLst/>
                            </a:rPr>
                            <a:t>2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100000" t="-117460" r="-300000" b="-8301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01250" t="-117460" r="-201875" b="-8301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99379" t="-117460" r="-100621" b="-8301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401875" t="-117460" r="-1250" b="-8301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3911694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 dirty="0">
                              <a:effectLst/>
                            </a:rPr>
                            <a:t>4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100000" t="-214063" r="-300000" b="-7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01250" t="-214063" r="-201875" b="-7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99379" t="-214063" r="-100621" b="-7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401875" t="-214063" r="-1250" b="-7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7096491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8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100000" t="-314063" r="-300000" b="-6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01250" t="-314063" r="-201875" b="-6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99379" t="-314063" r="-100621" b="-6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401875" t="-314063" r="-1250" b="-6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312898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16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100000" t="-414063" r="-300000" b="-5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01250" t="-414063" r="-201875" b="-5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99379" t="-414063" r="-100621" b="-5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401875" t="-414063" r="-1250" b="-5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404550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 dirty="0">
                              <a:effectLst/>
                            </a:rPr>
                            <a:t>32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100000" t="-522222" r="-300000" b="-4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01250" t="-522222" r="-201875" b="-4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99379" t="-522222" r="-100621" b="-4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401875" t="-522222" r="-1250" b="-4253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521954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64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100000" t="-612500" r="-300000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01250" t="-612500" r="-201875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99379" t="-612500" r="-100621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401875" t="-612500" r="-1250" b="-3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5690255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128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100000" t="-712500" r="-300000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01250" t="-712500" r="-201875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99379" t="-712500" r="-100621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401875" t="-712500" r="-1250" b="-2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661046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256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100000" t="-825397" r="-300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01250" t="-825397" r="-201875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99379" t="-825397" r="-100621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401875" t="-825397" r="-1250" b="-1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6776490"/>
                      </a:ext>
                    </a:extLst>
                  </a:tr>
                  <a:tr h="387937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512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100000" t="-910938" r="-30000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01250" t="-910938" r="-201875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299379" t="-910938" r="-100621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2"/>
                          <a:stretch>
                            <a:fillRect l="-401875" t="-910938" r="-1250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1254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Content Placeholder 6">
                <a:extLst>
                  <a:ext uri="{FF2B5EF4-FFF2-40B4-BE49-F238E27FC236}">
                    <a16:creationId xmlns:a16="http://schemas.microsoft.com/office/drawing/2014/main" id="{DCE60C8A-ECE7-6BAD-136F-79FE3362D9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92609976"/>
                  </p:ext>
                </p:extLst>
              </p:nvPr>
            </p:nvGraphicFramePr>
            <p:xfrm>
              <a:off x="877455" y="2074990"/>
              <a:ext cx="4883595" cy="3934690"/>
            </p:xfrm>
            <a:graphic>
              <a:graphicData uri="http://schemas.openxmlformats.org/drawingml/2006/table">
                <a:tbl>
                  <a:tblPr firstRow="1">
                    <a:tableStyleId>{3C2FFA5D-87B4-456A-9821-1D502468CF0F}</a:tableStyleId>
                  </a:tblPr>
                  <a:tblGrid>
                    <a:gridCol w="976719">
                      <a:extLst>
                        <a:ext uri="{9D8B030D-6E8A-4147-A177-3AD203B41FA5}">
                          <a16:colId xmlns:a16="http://schemas.microsoft.com/office/drawing/2014/main" val="1493720825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3262106255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170972020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1925067131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2692089240"/>
                        </a:ext>
                      </a:extLst>
                    </a:gridCol>
                  </a:tblGrid>
                  <a:tr h="258609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Width</a:t>
                          </a:r>
                        </a:p>
                      </a:txBody>
                      <a:tcPr marL="12919" marR="12919" marT="8612" marB="8612" anchor="b"/>
                    </a:tc>
                    <a:tc gridSpan="2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Loss</a:t>
                          </a:r>
                        </a:p>
                      </a:txBody>
                      <a:tcPr marL="12919" marR="12919" marT="8612" marB="8612" anchor="b"/>
                    </a:tc>
                    <a:tc hMerge="1"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Accuracy</a:t>
                          </a:r>
                        </a:p>
                      </a:txBody>
                      <a:tcPr marL="12919" marR="12919" marT="8612" marB="8612" anchor="b"/>
                    </a:tc>
                    <a:tc hMerge="1"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1077204"/>
                      </a:ext>
                    </a:extLst>
                  </a:tr>
                  <a:tr h="161573">
                    <a:tc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train</a:t>
                          </a: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test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>
                              <a:effectLst/>
                            </a:rPr>
                            <a:t>train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test</a:t>
                          </a: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620653179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2</a:t>
                          </a:r>
                        </a:p>
                      </a:txBody>
                      <a:tcPr marL="12919" marR="12919" marT="8612" marB="8612" anchor="b"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0.264 ±0.088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0.284 ±0.084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0.879 ±0.074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0.859 ±0.077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2193911694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 dirty="0">
                              <a:effectLst/>
                            </a:rPr>
                            <a:t>4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0.186 ±0.087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0.206 ±0.092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0.920 ±0.041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0.903 ±0.049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797096491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8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0.105 ±0.095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0.124 ±0.105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0.957 ±0.045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0.941 ±0.057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2664312898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 dirty="0">
                              <a:effectLst/>
                            </a:rPr>
                            <a:t>16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0.019 ±0.038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0.028 ±0.043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0.996 ±0.017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0.991 ±0.024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3825404550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32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0.005 ±0.001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0.012 ±0.002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0.996 ±0.001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1813521954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64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0.003 ±0.001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0.009 ±0.002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0.997 ±0.001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1935690255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128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0.002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0.006 ±0.001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0.998 ±0.001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3370661046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256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0.002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0.005 ±0.001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0.999 ±0.001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1446776490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512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0.001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0.004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0.998 ±0.001</m:t>
                                </m:r>
                              </m:oMath>
                            </m:oMathPara>
                          </a14:m>
                          <a:endParaRPr lang="en-IN" sz="1100" dirty="0">
                            <a:effectLst/>
                          </a:endParaRP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2404125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Content Placeholder 6">
                <a:extLst>
                  <a:ext uri="{FF2B5EF4-FFF2-40B4-BE49-F238E27FC236}">
                    <a16:creationId xmlns:a16="http://schemas.microsoft.com/office/drawing/2014/main" id="{DCE60C8A-ECE7-6BAD-136F-79FE3362D9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92609976"/>
                  </p:ext>
                </p:extLst>
              </p:nvPr>
            </p:nvGraphicFramePr>
            <p:xfrm>
              <a:off x="877455" y="2074990"/>
              <a:ext cx="4883595" cy="3934690"/>
            </p:xfrm>
            <a:graphic>
              <a:graphicData uri="http://schemas.openxmlformats.org/drawingml/2006/table">
                <a:tbl>
                  <a:tblPr firstRow="1">
                    <a:tableStyleId>{3C2FFA5D-87B4-456A-9821-1D502468CF0F}</a:tableStyleId>
                  </a:tblPr>
                  <a:tblGrid>
                    <a:gridCol w="976719">
                      <a:extLst>
                        <a:ext uri="{9D8B030D-6E8A-4147-A177-3AD203B41FA5}">
                          <a16:colId xmlns:a16="http://schemas.microsoft.com/office/drawing/2014/main" val="1493720825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3262106255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170972020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1925067131"/>
                        </a:ext>
                      </a:extLst>
                    </a:gridCol>
                    <a:gridCol w="976719">
                      <a:extLst>
                        <a:ext uri="{9D8B030D-6E8A-4147-A177-3AD203B41FA5}">
                          <a16:colId xmlns:a16="http://schemas.microsoft.com/office/drawing/2014/main" val="2692089240"/>
                        </a:ext>
                      </a:extLst>
                    </a:gridCol>
                  </a:tblGrid>
                  <a:tr h="258609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Width</a:t>
                          </a:r>
                        </a:p>
                      </a:txBody>
                      <a:tcPr marL="12919" marR="12919" marT="8612" marB="8612" anchor="b"/>
                    </a:tc>
                    <a:tc gridSpan="2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Loss</a:t>
                          </a:r>
                        </a:p>
                      </a:txBody>
                      <a:tcPr marL="12919" marR="12919" marT="8612" marB="8612" anchor="b"/>
                    </a:tc>
                    <a:tc hMerge="1"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Accuracy</a:t>
                          </a:r>
                        </a:p>
                      </a:txBody>
                      <a:tcPr marL="12919" marR="12919" marT="8612" marB="8612" anchor="b"/>
                    </a:tc>
                    <a:tc hMerge="1"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1077204"/>
                      </a:ext>
                    </a:extLst>
                  </a:tr>
                  <a:tr h="184864">
                    <a:tc>
                      <a:txBody>
                        <a:bodyPr/>
                        <a:lstStyle/>
                        <a:p>
                          <a:pPr rtl="0" fontAlgn="b"/>
                          <a:endParaRPr lang="en-IN" sz="800" dirty="0">
                            <a:effectLst/>
                          </a:endParaRP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train</a:t>
                          </a:r>
                        </a:p>
                      </a:txBody>
                      <a:tcPr marL="12919" marR="12919" marT="8612" marB="8612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test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>
                              <a:effectLst/>
                            </a:rPr>
                            <a:t>train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100" dirty="0">
                              <a:effectLst/>
                            </a:rPr>
                            <a:t>test</a:t>
                          </a:r>
                        </a:p>
                      </a:txBody>
                      <a:tcPr marL="12919" marR="12919" marT="8612" marB="8612" anchor="b"/>
                    </a:tc>
                    <a:extLst>
                      <a:ext uri="{0D108BD9-81ED-4DB2-BD59-A6C34878D82A}">
                        <a16:rowId xmlns:a16="http://schemas.microsoft.com/office/drawing/2014/main" val="620653179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2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00625" t="-117460" r="-301875" b="-8301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99379" t="-117460" r="-200000" b="-8301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01250" t="-117460" r="-101250" b="-8301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98758" t="-117460" r="-621" b="-8301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3911694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 dirty="0">
                              <a:effectLst/>
                            </a:rPr>
                            <a:t>4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00625" t="-214063" r="-301875" b="-7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99379" t="-214063" r="-200000" b="-7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01250" t="-214063" r="-101250" b="-7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98758" t="-214063" r="-621" b="-7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7096491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8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00625" t="-314063" r="-301875" b="-6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99379" t="-314063" r="-200000" b="-6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01250" t="-314063" r="-101250" b="-6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98758" t="-314063" r="-621" b="-6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312898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 dirty="0">
                              <a:effectLst/>
                            </a:rPr>
                            <a:t>16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00625" t="-414063" r="-301875" b="-5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99379" t="-414063" r="-200000" b="-5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01250" t="-414063" r="-101250" b="-5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98758" t="-414063" r="-621" b="-5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404550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32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00625" t="-522222" r="-301875" b="-4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99379" t="-522222" r="-200000" b="-4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01250" t="-522222" r="-101250" b="-4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98758" t="-522222" r="-621" b="-4253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521954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64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00625" t="-612500" r="-301875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99379" t="-612500" r="-200000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01250" t="-612500" r="-101250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98758" t="-612500" r="-621" b="-3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5690255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128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00625" t="-712500" r="-301875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99379" t="-712500" r="-200000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01250" t="-712500" r="-101250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98758" t="-712500" r="-621" b="-2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661046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256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00625" t="-825397" r="-301875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99379" t="-825397" r="-200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01250" t="-825397" r="-10125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98758" t="-825397" r="-621" b="-1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6776490"/>
                      </a:ext>
                    </a:extLst>
                  </a:tr>
                  <a:tr h="387913">
                    <a:tc>
                      <a:txBody>
                        <a:bodyPr/>
                        <a:lstStyle/>
                        <a:p>
                          <a:pPr algn="r" rtl="0" fontAlgn="b"/>
                          <a:r>
                            <a:rPr lang="en-IN" sz="1100">
                              <a:effectLst/>
                            </a:rPr>
                            <a:t>512</a:t>
                          </a:r>
                        </a:p>
                      </a:txBody>
                      <a:tcPr marL="12919" marR="12919" marT="8612" marB="8612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00625" t="-910938" r="-301875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199379" t="-910938" r="-20000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01250" t="-910938" r="-1012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919" marR="12919" marT="8612" marB="8612" anchor="b">
                        <a:blipFill>
                          <a:blip r:embed="rId3"/>
                          <a:stretch>
                            <a:fillRect l="-398758" t="-910938" r="-621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1254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9240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AD4622-536E-BDA8-D5F2-EB629430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786384"/>
            <a:ext cx="3390158" cy="5105761"/>
          </a:xfrm>
        </p:spPr>
        <p:txBody>
          <a:bodyPr anchor="t">
            <a:normAutofit/>
          </a:bodyPr>
          <a:lstStyle/>
          <a:p>
            <a:r>
              <a:rPr lang="en-US" sz="2800" dirty="0"/>
              <a:t>Reparameterization method: Weight matching</a:t>
            </a:r>
            <a:endParaRPr lang="en-IN" sz="2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090CEE-42FF-4CEE-ABF8-11F35C290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0E52D76-7618-5175-A700-653F00051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7835" y="920376"/>
                <a:ext cx="6692666" cy="497177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Too expensive to be exact, so rely on heuristics</a:t>
                </a:r>
              </a:p>
              <a:p>
                <a:r>
                  <a:rPr lang="en-US" sz="1800" dirty="0"/>
                  <a:t>Minimize the distance of parameters in the Euclidean 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i="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US" sz="18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i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Sup>
                                        <m:sSub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sz="18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sz="180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US" sz="18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l-PL" sz="18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lit/>
                        </m:rPr>
                        <a:rPr lang="pl-PL" sz="180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l-PL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pl-PL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pl-PL" sz="180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pl-PL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l-PL" sz="180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pl-PL" sz="1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pl-PL" sz="18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pl-PL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l-PL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pl-PL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l-PL" sz="1800">
                                              <a:latin typeface="Cambria Math" panose="02040503050406030204" pitchFamily="18" charset="0"/>
                                            </a:rPr>
                                            <m:t>W</m:t>
                                          </m:r>
                                        </m:e>
                                        <m:sub>
                                          <m:r>
                                            <a:rPr lang="pl-PL" sz="1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l-PL" sz="180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l-PL" sz="18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pl-PL" sz="180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pl-PL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l-PL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pl-PL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l-PL" sz="1800">
                                              <a:latin typeface="Cambria Math" panose="02040503050406030204" pitchFamily="18" charset="0"/>
                                            </a:rPr>
                                            <m:t>W</m:t>
                                          </m:r>
                                        </m:e>
                                        <m:sub>
                                          <m:r>
                                            <a:rPr lang="pl-PL" sz="18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l-PL" sz="180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l-PL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l-PL" sz="180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pl-PL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pl-PL" sz="18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pl-PL" sz="180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IN" sz="1800" dirty="0"/>
              </a:p>
              <a:p>
                <a:r>
                  <a:rPr lang="en-IN" sz="1800" dirty="0"/>
                  <a:t>Can be solved efficiently as linear assignment problem for 2-layer networks</a:t>
                </a:r>
              </a:p>
              <a:p>
                <a:pPr marL="0" indent="0">
                  <a:buNone/>
                </a:pPr>
                <a:endParaRPr lang="en-IN" sz="1800" dirty="0"/>
              </a:p>
              <a:p>
                <a:r>
                  <a:rPr lang="en-IN" sz="1800" dirty="0"/>
                  <a:t>NP-hard for deeper networks, so greedy iterative layer-wise reparameterization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0E52D76-7618-5175-A700-653F00051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7835" y="920376"/>
                <a:ext cx="6692666" cy="4971770"/>
              </a:xfrm>
              <a:blipFill>
                <a:blip r:embed="rId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26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9229-920E-3357-A1A8-8EC37E89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linear mode connectivity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7317A69-499B-46D4-D5AF-2F19185BBF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71500" y="2074990"/>
                <a:ext cx="5181600" cy="410197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1800" dirty="0"/>
                  <a:t>-mode connected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r>
                  <a:rPr lang="en-IN" sz="1800" dirty="0"/>
                  <a:t>We will use this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7317A69-499B-46D4-D5AF-2F19185BB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71500" y="2074990"/>
                <a:ext cx="5181600" cy="4101972"/>
              </a:xfrm>
              <a:blipFill>
                <a:blip r:embed="rId2"/>
                <a:stretch>
                  <a:fillRect l="-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9FD171-730E-CCB7-00FA-53DEFEE5F7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Loss barrier</a:t>
            </a:r>
            <a:endParaRPr lang="en-IN" sz="1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761F6E-E591-577B-50C9-E70AB7D40706}"/>
              </a:ext>
            </a:extLst>
          </p:cNvPr>
          <p:cNvGrpSpPr/>
          <p:nvPr/>
        </p:nvGrpSpPr>
        <p:grpSpPr>
          <a:xfrm>
            <a:off x="747944" y="2704109"/>
            <a:ext cx="4828711" cy="1635066"/>
            <a:chOff x="649063" y="2626471"/>
            <a:chExt cx="4828711" cy="163506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D02F3B5-1D55-1B82-B9A1-D4BFEA8B974C}"/>
                </a:ext>
              </a:extLst>
            </p:cNvPr>
            <p:cNvSpPr/>
            <p:nvPr/>
          </p:nvSpPr>
          <p:spPr>
            <a:xfrm>
              <a:off x="1345721" y="3290705"/>
              <a:ext cx="3752490" cy="962118"/>
            </a:xfrm>
            <a:custGeom>
              <a:avLst/>
              <a:gdLst>
                <a:gd name="connsiteX0" fmla="*/ 0 w 3752490"/>
                <a:gd name="connsiteY0" fmla="*/ 962118 h 962118"/>
                <a:gd name="connsiteX1" fmla="*/ 2242868 w 3752490"/>
                <a:gd name="connsiteY1" fmla="*/ 4586 h 962118"/>
                <a:gd name="connsiteX2" fmla="*/ 3752490 w 3752490"/>
                <a:gd name="connsiteY2" fmla="*/ 608435 h 96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2490" h="962118">
                  <a:moveTo>
                    <a:pt x="0" y="962118"/>
                  </a:moveTo>
                  <a:cubicBezTo>
                    <a:pt x="808726" y="512825"/>
                    <a:pt x="1617453" y="63533"/>
                    <a:pt x="2242868" y="4586"/>
                  </a:cubicBezTo>
                  <a:cubicBezTo>
                    <a:pt x="2868283" y="-54361"/>
                    <a:pt x="3509513" y="471850"/>
                    <a:pt x="3752490" y="608435"/>
                  </a:cubicBez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AD9F1A-1739-911B-51C5-245ECC4FF09D}"/>
                    </a:ext>
                  </a:extLst>
                </p14:cNvPr>
                <p14:cNvContentPartPr/>
                <p14:nvPr/>
              </p14:nvContentPartPr>
              <p14:xfrm>
                <a:off x="1354225" y="4261177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AD9F1A-1739-911B-51C5-245ECC4FF09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1585" y="41985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890643-5421-DA92-CA1E-19EC9FD89AC7}"/>
                    </a:ext>
                  </a:extLst>
                </p14:cNvPr>
                <p14:cNvContentPartPr/>
                <p14:nvPr/>
              </p14:nvContentPartPr>
              <p14:xfrm>
                <a:off x="5123785" y="390765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890643-5421-DA92-CA1E-19EC9FD89A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61145" y="384465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1F0CF0-F7FE-6A23-94E6-9700E28B423E}"/>
                </a:ext>
              </a:extLst>
            </p:cNvPr>
            <p:cNvCxnSpPr/>
            <p:nvPr/>
          </p:nvCxnSpPr>
          <p:spPr>
            <a:xfrm>
              <a:off x="1112808" y="4252823"/>
              <a:ext cx="4364966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DF395D-6DF5-C403-EF2D-88C056BD6EEC}"/>
                </a:ext>
              </a:extLst>
            </p:cNvPr>
            <p:cNvCxnSpPr/>
            <p:nvPr/>
          </p:nvCxnSpPr>
          <p:spPr>
            <a:xfrm>
              <a:off x="1112808" y="3907657"/>
              <a:ext cx="4364966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2AF66B-5FB7-4481-925E-24B4AABA2741}"/>
                </a:ext>
              </a:extLst>
            </p:cNvPr>
            <p:cNvCxnSpPr/>
            <p:nvPr/>
          </p:nvCxnSpPr>
          <p:spPr>
            <a:xfrm>
              <a:off x="1112808" y="3279203"/>
              <a:ext cx="4364966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95C035-7CA4-686D-7597-A58A08BFE9FE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1" y="3295291"/>
              <a:ext cx="8626" cy="61236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2A5B8A-7741-9851-5A53-8102258220B5}"/>
                    </a:ext>
                  </a:extLst>
                </p:cNvPr>
                <p:cNvSpPr txBox="1"/>
                <p:nvPr/>
              </p:nvSpPr>
              <p:spPr>
                <a:xfrm>
                  <a:off x="3301349" y="3385234"/>
                  <a:ext cx="3141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IN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2A5B8A-7741-9851-5A53-810225822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349" y="3385234"/>
                  <a:ext cx="31414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9C3C8C-7FA2-3106-9532-68398E56392D}"/>
                </a:ext>
              </a:extLst>
            </p:cNvPr>
            <p:cNvSpPr txBox="1"/>
            <p:nvPr/>
          </p:nvSpPr>
          <p:spPr>
            <a:xfrm>
              <a:off x="649063" y="2626471"/>
              <a:ext cx="461665" cy="132846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dirty="0"/>
                <a:t>Loss</a:t>
              </a:r>
              <a:endParaRPr lang="en-IN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BB4978-A4A8-DDD6-45EF-DEB601EDD9E4}"/>
              </a:ext>
            </a:extLst>
          </p:cNvPr>
          <p:cNvGrpSpPr/>
          <p:nvPr/>
        </p:nvGrpSpPr>
        <p:grpSpPr>
          <a:xfrm>
            <a:off x="6216844" y="2704109"/>
            <a:ext cx="4828711" cy="1635066"/>
            <a:chOff x="6216844" y="2704109"/>
            <a:chExt cx="4828711" cy="163506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0C05D3-BFA4-C83F-F42D-E2B169C7EB00}"/>
                </a:ext>
              </a:extLst>
            </p:cNvPr>
            <p:cNvSpPr/>
            <p:nvPr/>
          </p:nvSpPr>
          <p:spPr>
            <a:xfrm>
              <a:off x="6913502" y="3368343"/>
              <a:ext cx="3752490" cy="962118"/>
            </a:xfrm>
            <a:custGeom>
              <a:avLst/>
              <a:gdLst>
                <a:gd name="connsiteX0" fmla="*/ 0 w 3752490"/>
                <a:gd name="connsiteY0" fmla="*/ 962118 h 962118"/>
                <a:gd name="connsiteX1" fmla="*/ 2242868 w 3752490"/>
                <a:gd name="connsiteY1" fmla="*/ 4586 h 962118"/>
                <a:gd name="connsiteX2" fmla="*/ 3752490 w 3752490"/>
                <a:gd name="connsiteY2" fmla="*/ 608435 h 96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2490" h="962118">
                  <a:moveTo>
                    <a:pt x="0" y="962118"/>
                  </a:moveTo>
                  <a:cubicBezTo>
                    <a:pt x="808726" y="512825"/>
                    <a:pt x="1617453" y="63533"/>
                    <a:pt x="2242868" y="4586"/>
                  </a:cubicBezTo>
                  <a:cubicBezTo>
                    <a:pt x="2868283" y="-54361"/>
                    <a:pt x="3509513" y="471850"/>
                    <a:pt x="3752490" y="608435"/>
                  </a:cubicBez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6EBF27-D6ED-87E8-28DE-D2E8BCF6F96C}"/>
                    </a:ext>
                  </a:extLst>
                </p14:cNvPr>
                <p14:cNvContentPartPr/>
                <p14:nvPr/>
              </p14:nvContentPartPr>
              <p14:xfrm>
                <a:off x="6922006" y="433881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6EBF27-D6ED-87E8-28DE-D2E8BCF6F96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59366" y="42761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0B8634-3718-9967-655E-016A2920B754}"/>
                    </a:ext>
                  </a:extLst>
                </p14:cNvPr>
                <p14:cNvContentPartPr/>
                <p14:nvPr/>
              </p14:nvContentPartPr>
              <p14:xfrm>
                <a:off x="10691566" y="3985295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0B8634-3718-9967-655E-016A2920B7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28926" y="392229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431A08-FCDB-982F-6A44-53F4C800C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006" y="3985295"/>
              <a:ext cx="3769560" cy="35352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E88BB24-575F-D02A-A637-81D32B3EE05C}"/>
                </a:ext>
              </a:extLst>
            </p:cNvPr>
            <p:cNvCxnSpPr/>
            <p:nvPr/>
          </p:nvCxnSpPr>
          <p:spPr>
            <a:xfrm>
              <a:off x="6680589" y="3356841"/>
              <a:ext cx="4364966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F7B3BC-D132-2420-DA56-E9FDE42BD1FC}"/>
                </a:ext>
              </a:extLst>
            </p:cNvPr>
            <p:cNvCxnSpPr>
              <a:cxnSpLocks/>
            </p:cNvCxnSpPr>
            <p:nvPr/>
          </p:nvCxnSpPr>
          <p:spPr>
            <a:xfrm>
              <a:off x="9225382" y="3372929"/>
              <a:ext cx="0" cy="75304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E9CD30-0162-332B-779F-3D4A783D61F1}"/>
                </a:ext>
              </a:extLst>
            </p:cNvPr>
            <p:cNvSpPr txBox="1"/>
            <p:nvPr/>
          </p:nvSpPr>
          <p:spPr>
            <a:xfrm>
              <a:off x="8869130" y="3462872"/>
              <a:ext cx="314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B</a:t>
              </a:r>
              <a:endParaRPr lang="en-IN" b="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A10667-0412-71A5-9720-870DAC2C0DE4}"/>
                </a:ext>
              </a:extLst>
            </p:cNvPr>
            <p:cNvSpPr txBox="1"/>
            <p:nvPr/>
          </p:nvSpPr>
          <p:spPr>
            <a:xfrm>
              <a:off x="6216844" y="2704109"/>
              <a:ext cx="461665" cy="132846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dirty="0"/>
                <a:t>Loss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23740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8F14E13-1923-411D-9A16-1C28898D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9ADC47-4E9C-27D1-524E-140A2125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70" y="4572001"/>
            <a:ext cx="3695699" cy="15083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Interpolation: naïve networks</a:t>
            </a:r>
          </a:p>
        </p:txBody>
      </p:sp>
      <p:pic>
        <p:nvPicPr>
          <p:cNvPr id="9" name="Content Placeholder 8" descr="A graph of a number of blue objects&#10;&#10;Description automatically generated with medium confidence">
            <a:extLst>
              <a:ext uri="{FF2B5EF4-FFF2-40B4-BE49-F238E27FC236}">
                <a16:creationId xmlns:a16="http://schemas.microsoft.com/office/drawing/2014/main" id="{CA0D983F-8906-9CDD-95E4-C8B33F028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34" y="571500"/>
            <a:ext cx="4367345" cy="3275511"/>
          </a:xfrm>
          <a:prstGeom prst="rect">
            <a:avLst/>
          </a:prstGeom>
        </p:spPr>
      </p:pic>
      <p:pic>
        <p:nvPicPr>
          <p:cNvPr id="11" name="Picture 10" descr="A graph of blue and black lines&#10;&#10;Description automatically generated">
            <a:extLst>
              <a:ext uri="{FF2B5EF4-FFF2-40B4-BE49-F238E27FC236}">
                <a16:creationId xmlns:a16="http://schemas.microsoft.com/office/drawing/2014/main" id="{4A56D074-3AAB-486D-8951-4C0B394C2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58" y="571500"/>
            <a:ext cx="4367345" cy="327551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4337068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0EE4A-6FE6-173D-F87F-C8120A62B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8315" y="4572001"/>
            <a:ext cx="6902996" cy="150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/>
            <a:r>
              <a:rPr lang="en-US"/>
              <a:t>Networks are more linearly mode connected with increasing hidden layer width even without reparameterization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4337068"/>
            <a:ext cx="0" cy="1949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928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8F14E13-1923-411D-9A16-1C28898D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9ADC47-4E9C-27D1-524E-140A2125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70" y="4572001"/>
            <a:ext cx="3695699" cy="15083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Naïve interpolation: a closer look</a:t>
            </a:r>
          </a:p>
        </p:txBody>
      </p:sp>
      <p:pic>
        <p:nvPicPr>
          <p:cNvPr id="13" name="Picture 12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A402EE4B-D525-B716-4384-15A13D387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92609" y="806433"/>
            <a:ext cx="5357874" cy="2678937"/>
          </a:xfrm>
          <a:prstGeom prst="rect">
            <a:avLst/>
          </a:prstGeom>
        </p:spPr>
      </p:pic>
      <p:pic>
        <p:nvPicPr>
          <p:cNvPr id="10" name="Content Placeholder 9" descr="A graph of a layer of layers&#10;&#10;Description automatically generated with medium confidence">
            <a:extLst>
              <a:ext uri="{FF2B5EF4-FFF2-40B4-BE49-F238E27FC236}">
                <a16:creationId xmlns:a16="http://schemas.microsoft.com/office/drawing/2014/main" id="{A786FA3E-7F79-B2B8-1472-F55671F9C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2"/>
          <a:stretch/>
        </p:blipFill>
        <p:spPr>
          <a:xfrm>
            <a:off x="491445" y="784249"/>
            <a:ext cx="5357874" cy="272330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4337068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F185E3-8F23-D44B-80B0-4BAD00FA2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8315" y="4572001"/>
            <a:ext cx="6902996" cy="150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/>
            <a:r>
              <a:rPr lang="en-US" dirty="0"/>
              <a:t>Average of two trained networks is worse, but not by much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4337068"/>
            <a:ext cx="0" cy="1949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906868-36F5-0559-7483-82B8422303FD}"/>
              </a:ext>
            </a:extLst>
          </p:cNvPr>
          <p:cNvSpPr txBox="1"/>
          <p:nvPr/>
        </p:nvSpPr>
        <p:spPr>
          <a:xfrm>
            <a:off x="1921164" y="3676073"/>
            <a:ext cx="2498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Moons</a:t>
            </a:r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10EB6-F48C-5335-53A4-E4F6917DFDE5}"/>
              </a:ext>
            </a:extLst>
          </p:cNvPr>
          <p:cNvSpPr txBox="1"/>
          <p:nvPr/>
        </p:nvSpPr>
        <p:spPr>
          <a:xfrm>
            <a:off x="7522328" y="3643807"/>
            <a:ext cx="2498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MNIST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00902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B8A7-4D8F-FAC7-1AC4-EAC8D637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regions and decision boundaries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E1153-619C-FDF5-4F10-20D1CA69D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 wide networks, multiple hidden units compute the same features</a:t>
            </a:r>
            <a:endParaRPr lang="en-IN" dirty="0"/>
          </a:p>
        </p:txBody>
      </p:sp>
      <p:pic>
        <p:nvPicPr>
          <p:cNvPr id="16" name="Picture 15" descr="A graph of a graph showing a layer width&#10;&#10;Description automatically generated with medium confidence">
            <a:extLst>
              <a:ext uri="{FF2B5EF4-FFF2-40B4-BE49-F238E27FC236}">
                <a16:creationId xmlns:a16="http://schemas.microsoft.com/office/drawing/2014/main" id="{9B237630-70E4-0354-322E-C62E6C51A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27" y="3527949"/>
            <a:ext cx="2500889" cy="2129795"/>
          </a:xfrm>
          <a:prstGeom prst="rect">
            <a:avLst/>
          </a:prstGeom>
        </p:spPr>
      </p:pic>
      <p:pic>
        <p:nvPicPr>
          <p:cNvPr id="19" name="Picture 18" descr="A diagram of a graph&#10;&#10;Description automatically generated">
            <a:extLst>
              <a:ext uri="{FF2B5EF4-FFF2-40B4-BE49-F238E27FC236}">
                <a16:creationId xmlns:a16="http://schemas.microsoft.com/office/drawing/2014/main" id="{73207855-E8CA-C97C-3D40-28B885132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27" y="1153508"/>
            <a:ext cx="2500889" cy="2129795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573162A1-4A96-108A-9DC9-4C6B3D121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70" y="1153508"/>
            <a:ext cx="2500889" cy="2129795"/>
          </a:xfrm>
          <a:prstGeom prst="rect">
            <a:avLst/>
          </a:prstGeom>
        </p:spPr>
      </p:pic>
      <p:pic>
        <p:nvPicPr>
          <p:cNvPr id="8" name="Picture 7" descr="A diagram of a layer width&#10;&#10;Description automatically generated with medium confidence">
            <a:extLst>
              <a:ext uri="{FF2B5EF4-FFF2-40B4-BE49-F238E27FC236}">
                <a16:creationId xmlns:a16="http://schemas.microsoft.com/office/drawing/2014/main" id="{E49A9D06-052F-2E40-438A-4E97389F5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013" y="1153507"/>
            <a:ext cx="2500889" cy="2129795"/>
          </a:xfrm>
          <a:prstGeom prst="rect">
            <a:avLst/>
          </a:prstGeom>
        </p:spPr>
      </p:pic>
      <p:pic>
        <p:nvPicPr>
          <p:cNvPr id="6" name="Content Placeholder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41C56D0-D27D-6285-A5B2-E7A95A357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545" y="3517836"/>
            <a:ext cx="2489014" cy="2119682"/>
          </a:xfrm>
        </p:spPr>
      </p:pic>
      <p:pic>
        <p:nvPicPr>
          <p:cNvPr id="14" name="Picture 13" descr="A diagram of a wave&#10;&#10;Description automatically generated with medium confidence">
            <a:extLst>
              <a:ext uri="{FF2B5EF4-FFF2-40B4-BE49-F238E27FC236}">
                <a16:creationId xmlns:a16="http://schemas.microsoft.com/office/drawing/2014/main" id="{9A864382-D870-A262-1C27-B12AE96233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888" y="3512779"/>
            <a:ext cx="2500889" cy="21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98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A68E5-CE3B-6710-F520-DC4E89C5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Feature similarity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62396-4F8A-2BFC-2DB0-B347E54D6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/>
            <a:r>
              <a:rPr lang="en-US" sz="1800" dirty="0"/>
              <a:t>Redundancies in features lead to lowering loss barrier in wide networks, as hidden units are more likely to be aligned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colorful square pattern with squares&#10;&#10;Description automatically generated with medium confidence">
            <a:extLst>
              <a:ext uri="{FF2B5EF4-FFF2-40B4-BE49-F238E27FC236}">
                <a16:creationId xmlns:a16="http://schemas.microsoft.com/office/drawing/2014/main" id="{F9F89837-A028-E6FC-5695-8DB5CFAD0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37" y="827079"/>
            <a:ext cx="5203842" cy="520384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a gradient of blue and red&#10;&#10;Description automatically generated with medium confidence">
            <a:extLst>
              <a:ext uri="{FF2B5EF4-FFF2-40B4-BE49-F238E27FC236}">
                <a16:creationId xmlns:a16="http://schemas.microsoft.com/office/drawing/2014/main" id="{64F5BF12-B087-ED3D-DA46-DA164ADF3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043" y="2006225"/>
            <a:ext cx="1083225" cy="284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85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1DA6A-A9D2-8DC6-0CBF-432BD9B4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789567"/>
            <a:ext cx="11110405" cy="1054864"/>
          </a:xfrm>
        </p:spPr>
        <p:txBody>
          <a:bodyPr anchor="t">
            <a:normAutofit/>
          </a:bodyPr>
          <a:lstStyle/>
          <a:p>
            <a:r>
              <a:rPr lang="en-US"/>
              <a:t>So, what if we prune the networks?</a:t>
            </a:r>
            <a:endParaRPr lang="en-IN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Content Placeholder 5">
                <a:extLst>
                  <a:ext uri="{FF2B5EF4-FFF2-40B4-BE49-F238E27FC236}">
                    <a16:creationId xmlns:a16="http://schemas.microsoft.com/office/drawing/2014/main" id="{888B1602-13B0-1939-A9A1-820D9639FC3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5382946"/>
                  </p:ext>
                </p:extLst>
              </p:nvPr>
            </p:nvGraphicFramePr>
            <p:xfrm>
              <a:off x="1292019" y="1936417"/>
              <a:ext cx="9619076" cy="3934216"/>
            </p:xfrm>
            <a:graphic>
              <a:graphicData uri="http://schemas.openxmlformats.org/drawingml/2006/table">
                <a:tbl>
                  <a:tblPr firstRow="1" bandRow="1">
                    <a:tableStyleId>{69C7853C-536D-4A76-A0AE-DD22124D55A5}</a:tableStyleId>
                  </a:tblPr>
                  <a:tblGrid>
                    <a:gridCol w="2114661">
                      <a:extLst>
                        <a:ext uri="{9D8B030D-6E8A-4147-A177-3AD203B41FA5}">
                          <a16:colId xmlns:a16="http://schemas.microsoft.com/office/drawing/2014/main" val="2606961243"/>
                        </a:ext>
                      </a:extLst>
                    </a:gridCol>
                    <a:gridCol w="2540443">
                      <a:extLst>
                        <a:ext uri="{9D8B030D-6E8A-4147-A177-3AD203B41FA5}">
                          <a16:colId xmlns:a16="http://schemas.microsoft.com/office/drawing/2014/main" val="2803303070"/>
                        </a:ext>
                      </a:extLst>
                    </a:gridCol>
                    <a:gridCol w="2481986">
                      <a:extLst>
                        <a:ext uri="{9D8B030D-6E8A-4147-A177-3AD203B41FA5}">
                          <a16:colId xmlns:a16="http://schemas.microsoft.com/office/drawing/2014/main" val="3420120257"/>
                        </a:ext>
                      </a:extLst>
                    </a:gridCol>
                    <a:gridCol w="2481986">
                      <a:extLst>
                        <a:ext uri="{9D8B030D-6E8A-4147-A177-3AD203B41FA5}">
                          <a16:colId xmlns:a16="http://schemas.microsoft.com/office/drawing/2014/main" val="706228133"/>
                        </a:ext>
                      </a:extLst>
                    </a:gridCol>
                  </a:tblGrid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 dirty="0">
                              <a:effectLst/>
                            </a:rPr>
                            <a:t>Configuration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000" dirty="0">
                              <a:effectLst/>
                            </a:rPr>
                            <a:t>Width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000" dirty="0">
                              <a:effectLst/>
                            </a:rPr>
                            <a:t>Test Loss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000" dirty="0">
                              <a:effectLst/>
                            </a:rPr>
                            <a:t>Test Accuracy</a:t>
                          </a: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405434724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0.285 ±0.084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0.859 ±0.077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3000925386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 ±0.0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0.285 ±0.084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0.859 ±0.077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3356857075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0.206 ±0.092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0.903 ±0.049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1785626824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3.720 ±0.492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0.220 ±0.111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0.897 ±0.056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1961700471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0.124 ±0.105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0.941 ±0.057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2190072996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7.180 ±0.865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0.148 ±0.126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0.934 ±0.062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3584934740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0.028 ±0.043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0.991 ±0.024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1601986039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13.040 ±1.216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0.057 ±0.086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0.979 ±0.037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517237383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0.012 ±0.002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0.996 ±0.001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3129913070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23.280 ±1.887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0.045 ±0.088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0.986 ±0.026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227763158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0.009 ±0.002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0.997 ±0.001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3404438264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39.260 ±1.598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0.050 ±0.111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0.985 ±0.028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812800314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128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0.006 ±0.001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0.998 ±0.001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194686543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73.620 ±1.340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0.047 ±0.122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0.987 ±0.023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150136131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0.005 ±0.001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0.999 ±0.001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3929271761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141.020 ±2.005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0.048 ±0.148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0.987 ±0.027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4256733361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512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0.004 ±0.0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0.998 ±0.001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1807319791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271.940 ±2.176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0.027 ±0.052</m:t>
                                </m:r>
                              </m:oMath>
                            </m:oMathPara>
                          </a14:m>
                          <a:endParaRPr lang="en-IN" sz="100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0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0.990 ±0.019</m:t>
                                </m:r>
                              </m:oMath>
                            </m:oMathPara>
                          </a14:m>
                          <a:endParaRPr lang="en-IN" sz="1000" dirty="0">
                            <a:effectLst/>
                          </a:endParaRP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2998813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Content Placeholder 5">
                <a:extLst>
                  <a:ext uri="{FF2B5EF4-FFF2-40B4-BE49-F238E27FC236}">
                    <a16:creationId xmlns:a16="http://schemas.microsoft.com/office/drawing/2014/main" id="{888B1602-13B0-1939-A9A1-820D9639FC3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5382946"/>
                  </p:ext>
                </p:extLst>
              </p:nvPr>
            </p:nvGraphicFramePr>
            <p:xfrm>
              <a:off x="1292019" y="1936417"/>
              <a:ext cx="9619076" cy="3934216"/>
            </p:xfrm>
            <a:graphic>
              <a:graphicData uri="http://schemas.openxmlformats.org/drawingml/2006/table">
                <a:tbl>
                  <a:tblPr firstRow="1" bandRow="1">
                    <a:tableStyleId>{69C7853C-536D-4A76-A0AE-DD22124D55A5}</a:tableStyleId>
                  </a:tblPr>
                  <a:tblGrid>
                    <a:gridCol w="2114661">
                      <a:extLst>
                        <a:ext uri="{9D8B030D-6E8A-4147-A177-3AD203B41FA5}">
                          <a16:colId xmlns:a16="http://schemas.microsoft.com/office/drawing/2014/main" val="2606961243"/>
                        </a:ext>
                      </a:extLst>
                    </a:gridCol>
                    <a:gridCol w="2540443">
                      <a:extLst>
                        <a:ext uri="{9D8B030D-6E8A-4147-A177-3AD203B41FA5}">
                          <a16:colId xmlns:a16="http://schemas.microsoft.com/office/drawing/2014/main" val="2803303070"/>
                        </a:ext>
                      </a:extLst>
                    </a:gridCol>
                    <a:gridCol w="2481986">
                      <a:extLst>
                        <a:ext uri="{9D8B030D-6E8A-4147-A177-3AD203B41FA5}">
                          <a16:colId xmlns:a16="http://schemas.microsoft.com/office/drawing/2014/main" val="3420120257"/>
                        </a:ext>
                      </a:extLst>
                    </a:gridCol>
                    <a:gridCol w="2481986">
                      <a:extLst>
                        <a:ext uri="{9D8B030D-6E8A-4147-A177-3AD203B41FA5}">
                          <a16:colId xmlns:a16="http://schemas.microsoft.com/office/drawing/2014/main" val="706228133"/>
                        </a:ext>
                      </a:extLst>
                    </a:gridCol>
                  </a:tblGrid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 dirty="0">
                              <a:effectLst/>
                            </a:rPr>
                            <a:t>Configuration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000" dirty="0">
                              <a:effectLst/>
                            </a:rPr>
                            <a:t>Width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000" dirty="0">
                              <a:effectLst/>
                            </a:rPr>
                            <a:t>Test Loss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000" dirty="0">
                              <a:effectLst/>
                            </a:rPr>
                            <a:t>Test Accuracy</a:t>
                          </a:r>
                        </a:p>
                      </a:txBody>
                      <a:tcPr marL="7139" marR="7139" marT="4759" marB="4759" anchor="b"/>
                    </a:tc>
                    <a:extLst>
                      <a:ext uri="{0D108BD9-81ED-4DB2-BD59-A6C34878D82A}">
                        <a16:rowId xmlns:a16="http://schemas.microsoft.com/office/drawing/2014/main" val="405434724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100000" r="-195923" b="-17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100000" r="-100245" b="-17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100000" r="-491" b="-17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25386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200000" r="-195923" b="-16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200000" r="-100245" b="-16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200000" r="-491" b="-16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6857075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300000" r="-195923" b="-15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300000" r="-100245" b="-15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300000" r="-491" b="-15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5626824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400000" r="-195923" b="-1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400000" r="-100245" b="-1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400000" r="-491" b="-1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1700471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500000" r="-195923" b="-13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500000" r="-100245" b="-13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500000" r="-491" b="-13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0072996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600000" r="-195923" b="-1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600000" r="-100245" b="-1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600000" r="-491" b="-12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4934740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700000" r="-195923" b="-1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700000" r="-100245" b="-1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700000" r="-491" b="-11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1986039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800000" r="-195923" b="-10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800000" r="-100245" b="-10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800000" r="-491" b="-10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7237383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874286" r="-195923" b="-9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874286" r="-100245" b="-9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874286" r="-491" b="-9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913070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1002941" r="-195923" b="-8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1002941" r="-100245" b="-8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1002941" r="-491" b="-8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63158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1102941" r="-195923" b="-7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1102941" r="-100245" b="-7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1102941" r="-491" b="-7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4438264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1202941" r="-195923" b="-6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1202941" r="-100245" b="-6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1202941" r="-491" b="-6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2800314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1302941" r="-195923" b="-5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1302941" r="-100245" b="-5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1302941" r="-491" b="-5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686543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1402941" r="-195923" b="-4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1402941" r="-100245" b="-4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1402941" r="-491" b="-4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136131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1502941" r="-195923" b="-3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1502941" r="-100245" b="-3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1502941" r="-491" b="-3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9271761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1602941" r="-195923" b="-2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1602941" r="-100245" b="-2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1602941" r="-491" b="-2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733361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Full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1702941" r="-195923" b="-1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1702941" r="-100245" b="-1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1702941" r="-491" b="-1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319791"/>
                      </a:ext>
                    </a:extLst>
                  </a:tr>
                  <a:tr h="207064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000">
                              <a:effectLst/>
                            </a:rPr>
                            <a:t>Reduced</a:t>
                          </a:r>
                        </a:p>
                      </a:txBody>
                      <a:tcPr marL="7139" marR="7139" marT="4759" marB="4759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83213" t="-1802941" r="-195923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187255" t="-1802941" r="-100245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39" marR="7139" marT="4759" marB="4759" anchor="b">
                        <a:blipFill>
                          <a:blip r:embed="rId2"/>
                          <a:stretch>
                            <a:fillRect l="-287961" t="-1802941" r="-491" b="-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88133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3893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69EE2-6BD1-0B71-1112-CDC94AD8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Loss surface of Neural Networks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blue and yellow diamond shaped object&#10;&#10;Description automatically generated">
            <a:extLst>
              <a:ext uri="{FF2B5EF4-FFF2-40B4-BE49-F238E27FC236}">
                <a16:creationId xmlns:a16="http://schemas.microsoft.com/office/drawing/2014/main" id="{AD3F57F7-3648-9FA7-0866-B021AD07C2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2" y="2317514"/>
            <a:ext cx="6838971" cy="3282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B954ADD7-2EE4-361C-0774-473C098527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184630" y="2031167"/>
                <a:ext cx="3446679" cy="396723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>
                  <a:buNone/>
                </a:pPr>
                <a:r>
                  <a:rPr lang="en-US" sz="1800" dirty="0"/>
                  <a:t>A high dimensional nonconvex mapping from parameters to the empirical loss</a:t>
                </a:r>
              </a:p>
              <a:p>
                <a:pPr mar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>
                  <a:buNone/>
                </a:pPr>
                <a:endParaRPr lang="en-US" sz="1800" dirty="0"/>
              </a:p>
              <a:p>
                <a:pPr marL="0">
                  <a:buNone/>
                </a:pPr>
                <a:endParaRPr lang="en-US" sz="1800" dirty="0"/>
              </a:p>
              <a:p>
                <a:pPr marL="0">
                  <a:buNone/>
                </a:pPr>
                <a:endParaRPr lang="en-US" sz="1800" dirty="0"/>
              </a:p>
              <a:p>
                <a:pPr marL="0">
                  <a:buNone/>
                </a:pPr>
                <a:r>
                  <a:rPr lang="en-US" sz="1800" i="1" dirty="0"/>
                  <a:t>Image</a:t>
                </a:r>
                <a:r>
                  <a:rPr lang="en-US" sz="1800" dirty="0"/>
                  <a:t>: 2D slice with weight updates projected onto it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B954ADD7-2EE4-361C-0774-473C09852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184630" y="2031167"/>
                <a:ext cx="3446679" cy="3967235"/>
              </a:xfrm>
              <a:blipFill>
                <a:blip r:embed="rId3"/>
                <a:stretch>
                  <a:fillRect l="-1593" r="-8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0C9D4A-C8C3-5233-0465-BC82731DFD02}"/>
              </a:ext>
            </a:extLst>
          </p:cNvPr>
          <p:cNvSpPr txBox="1"/>
          <p:nvPr/>
        </p:nvSpPr>
        <p:spPr>
          <a:xfrm>
            <a:off x="785091" y="5837382"/>
            <a:ext cx="6634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IN" sz="1000" i="1" dirty="0">
                <a:effectLst/>
              </a:rPr>
              <a:t>Loss landscape explorer: Explore real loss landscapes of deep learning optimization processes</a:t>
            </a:r>
            <a:r>
              <a:rPr lang="en-IN" sz="1000" dirty="0">
                <a:effectLst/>
              </a:rPr>
              <a:t>. https://losslandscape.com/explorer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68693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3C6BF-F6AC-3577-9D40-1FE6C20E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Removing feature redundancies removes LMC upon naïve interpolation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of a number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12C748D1-7EE2-D28C-5B3B-ABCA8840D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115833"/>
            <a:ext cx="6923447" cy="462140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658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9ADC47-4E9C-27D1-524E-140A2125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7" y="4844310"/>
            <a:ext cx="6914252" cy="12155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Interpolation: reparameterized networks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0EE4A-6FE6-173D-F87F-C8120A62B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7590" y="4757388"/>
            <a:ext cx="3609028" cy="138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/>
              <a:t>Networks are lot more linearly mode connected upon reparameterization</a:t>
            </a:r>
          </a:p>
        </p:txBody>
      </p:sp>
      <p:pic>
        <p:nvPicPr>
          <p:cNvPr id="6" name="Content Placeholder 5" descr="A graph of different sizes and shapes&#10;&#10;Description automatically generated">
            <a:extLst>
              <a:ext uri="{FF2B5EF4-FFF2-40B4-BE49-F238E27FC236}">
                <a16:creationId xmlns:a16="http://schemas.microsoft.com/office/drawing/2014/main" id="{C37E673F-BED5-53A8-F498-26687544A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86" y="568485"/>
            <a:ext cx="4722381" cy="3541788"/>
          </a:xfrm>
          <a:prstGeom prst="rect">
            <a:avLst/>
          </a:prstGeom>
        </p:spPr>
      </p:pic>
      <p:pic>
        <p:nvPicPr>
          <p:cNvPr id="10" name="Picture 9" descr="A graph of different sizes and shapes&#10;&#10;Description automatically generated">
            <a:extLst>
              <a:ext uri="{FF2B5EF4-FFF2-40B4-BE49-F238E27FC236}">
                <a16:creationId xmlns:a16="http://schemas.microsoft.com/office/drawing/2014/main" id="{4062E43F-9DDF-1498-D4E4-3F7CD607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335" y="568485"/>
            <a:ext cx="4722381" cy="354178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6C9ABD-2215-AB32-B6F3-9F3533AEF520}"/>
              </a:ext>
            </a:extLst>
          </p:cNvPr>
          <p:cNvSpPr txBox="1"/>
          <p:nvPr/>
        </p:nvSpPr>
        <p:spPr>
          <a:xfrm>
            <a:off x="3136276" y="4110273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Moons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6A8D3D-FA02-B2BE-72FD-AAF5E495FDF9}"/>
              </a:ext>
            </a:extLst>
          </p:cNvPr>
          <p:cNvSpPr txBox="1"/>
          <p:nvPr/>
        </p:nvSpPr>
        <p:spPr>
          <a:xfrm>
            <a:off x="8141325" y="4125273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MNIST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85128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D28D120-1389-4B3F-BECB-0949DCCAC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5752CD-1EAB-EECB-FD22-4F14689C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51" y="784857"/>
            <a:ext cx="3562038" cy="5151580"/>
          </a:xfrm>
        </p:spPr>
        <p:txBody>
          <a:bodyPr anchor="t">
            <a:normAutofit/>
          </a:bodyPr>
          <a:lstStyle/>
          <a:p>
            <a:r>
              <a:rPr lang="en-US" sz="3400" dirty="0"/>
              <a:t>Comparison between naïve and reparameterized interpolations</a:t>
            </a:r>
            <a:endParaRPr lang="en-IN" sz="3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4EF15D8-BE39-16AB-82E9-11EBDF6D5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" b="4"/>
          <a:stretch/>
        </p:blipFill>
        <p:spPr>
          <a:xfrm>
            <a:off x="4698255" y="851708"/>
            <a:ext cx="3323175" cy="3372256"/>
          </a:xfrm>
          <a:prstGeom prst="rect">
            <a:avLst/>
          </a:prstGeom>
        </p:spPr>
      </p:pic>
      <p:pic>
        <p:nvPicPr>
          <p:cNvPr id="8" name="Content Placeholder 7" descr="A graph of different colored and black squares&#10;&#10;Description automatically generated with medium confidence">
            <a:extLst>
              <a:ext uri="{FF2B5EF4-FFF2-40B4-BE49-F238E27FC236}">
                <a16:creationId xmlns:a16="http://schemas.microsoft.com/office/drawing/2014/main" id="{94B6827A-5B10-CE74-A9E2-7A9DB8451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r="4" b="4"/>
          <a:stretch/>
        </p:blipFill>
        <p:spPr>
          <a:xfrm>
            <a:off x="8310338" y="851708"/>
            <a:ext cx="3323175" cy="3372256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8837F08-C871-E108-D1FF-2DDC7E69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12" y="5578764"/>
            <a:ext cx="6872698" cy="42198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Outliers are omitted from the plots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26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8F14E13-1923-411D-9A16-1C28898D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50AE3-66A1-22CE-F725-C6ADA5FA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70" y="4572001"/>
            <a:ext cx="3695699" cy="15083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/>
              <a:t>Are there clusters of Moons networks that are LMC with each other and not others?</a:t>
            </a:r>
          </a:p>
        </p:txBody>
      </p:sp>
      <p:pic>
        <p:nvPicPr>
          <p:cNvPr id="7" name="Picture Placeholder 6" descr="A screenshot of a grid&#10;&#10;Description automatically generated">
            <a:extLst>
              <a:ext uri="{FF2B5EF4-FFF2-40B4-BE49-F238E27FC236}">
                <a16:creationId xmlns:a16="http://schemas.microsoft.com/office/drawing/2014/main" id="{602B5EF4-F02A-9562-5F4B-E2E23D07AE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555870" y="649546"/>
            <a:ext cx="3517221" cy="3174291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3709852-D12A-AE91-EADB-84692CB54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956" y="649546"/>
            <a:ext cx="3517221" cy="3174292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F7AF8A-B7C9-E629-82A7-573BACBAC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3" y="620071"/>
            <a:ext cx="3517221" cy="317429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4337068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C00581-EB63-B009-32ED-A5C1CF8F4189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728315" y="4572001"/>
                <a:ext cx="6902996" cy="1508361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/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-loss as a measure of similarity, we do hierarchical clustering of networks. Colors are scaled so mean test loss is the maximum</a:t>
                </a:r>
              </a:p>
              <a:p>
                <a:pPr indent="-228600"/>
                <a:endParaRPr lang="en-US" dirty="0"/>
              </a:p>
              <a:p>
                <a:pPr indent="-228600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-loss is not a true metric as triangle inequality does not hold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C00581-EB63-B009-32ED-A5C1CF8F4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728315" y="4572001"/>
                <a:ext cx="6902996" cy="1508361"/>
              </a:xfrm>
              <a:blipFill>
                <a:blip r:embed="rId5"/>
                <a:stretch>
                  <a:fillRect l="-530" b="-48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4337068"/>
            <a:ext cx="0" cy="1949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570806-8096-8887-AFBA-FD998F0C0CE0}"/>
              </a:ext>
            </a:extLst>
          </p:cNvPr>
          <p:cNvSpPr txBox="1"/>
          <p:nvPr/>
        </p:nvSpPr>
        <p:spPr>
          <a:xfrm>
            <a:off x="1451838" y="3831199"/>
            <a:ext cx="172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Width: 2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9E69C-AF72-C0B0-2193-0EBE8DF2E5DF}"/>
              </a:ext>
            </a:extLst>
          </p:cNvPr>
          <p:cNvSpPr txBox="1"/>
          <p:nvPr/>
        </p:nvSpPr>
        <p:spPr>
          <a:xfrm>
            <a:off x="5366381" y="3851459"/>
            <a:ext cx="172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Width: 8</a:t>
            </a:r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CF6F9-909A-6D0F-1A8F-80B0FBABDB07}"/>
              </a:ext>
            </a:extLst>
          </p:cNvPr>
          <p:cNvSpPr txBox="1"/>
          <p:nvPr/>
        </p:nvSpPr>
        <p:spPr>
          <a:xfrm>
            <a:off x="9280924" y="3851459"/>
            <a:ext cx="172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Width: 512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32128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8F14E13-1923-411D-9A16-1C28898D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50AE3-66A1-22CE-F725-C6ADA5FA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70" y="4572001"/>
            <a:ext cx="3695699" cy="15083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/>
              <a:t>Are there clusters of MNIST networks that are LMC with each other and not others?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38E881F-88C9-1F5B-60F9-B2CCBB8462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" r="2" b="189"/>
          <a:stretch/>
        </p:blipFill>
        <p:spPr>
          <a:xfrm>
            <a:off x="555870" y="657243"/>
            <a:ext cx="3517221" cy="31588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1B8F55-8FC5-40F2-A7DF-05DABABB6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57243"/>
            <a:ext cx="3517221" cy="31742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0304A1-1213-CB41-9967-927443590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57243"/>
            <a:ext cx="3517221" cy="3174292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4337068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C00581-EB63-B009-32ED-A5C1CF8F4189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728315" y="4572001"/>
                <a:ext cx="6902996" cy="1508361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/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-loss as a measure of similarity, we do hierarchical clustering of networks. Reference appears to affect the result</a:t>
                </a:r>
              </a:p>
              <a:p>
                <a:pPr indent="-228600"/>
                <a:endParaRPr lang="en-US" dirty="0"/>
              </a:p>
              <a:p>
                <a:pPr indent="-228600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-loss is not a true metric as triangle inequality does not hold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C00581-EB63-B009-32ED-A5C1CF8F4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728315" y="4572001"/>
                <a:ext cx="6902996" cy="1508361"/>
              </a:xfrm>
              <a:blipFill>
                <a:blip r:embed="rId5"/>
                <a:stretch>
                  <a:fillRect l="-530" b="-48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4337068"/>
            <a:ext cx="0" cy="1949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4E9B9-B498-938C-A211-ED1930EC61EE}"/>
              </a:ext>
            </a:extLst>
          </p:cNvPr>
          <p:cNvSpPr txBox="1"/>
          <p:nvPr/>
        </p:nvSpPr>
        <p:spPr>
          <a:xfrm>
            <a:off x="1451838" y="3831199"/>
            <a:ext cx="172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Width: 4</a:t>
            </a:r>
            <a:endParaRPr lang="en-IN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0F1148-FC6B-53CF-B10E-619DF93E9B8D}"/>
              </a:ext>
            </a:extLst>
          </p:cNvPr>
          <p:cNvSpPr txBox="1"/>
          <p:nvPr/>
        </p:nvSpPr>
        <p:spPr>
          <a:xfrm>
            <a:off x="5366381" y="3851459"/>
            <a:ext cx="172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Width: 64</a:t>
            </a:r>
            <a:endParaRPr lang="en-IN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FB4BEF-CF69-FDCF-7089-26DFC2D852DD}"/>
              </a:ext>
            </a:extLst>
          </p:cNvPr>
          <p:cNvSpPr txBox="1"/>
          <p:nvPr/>
        </p:nvSpPr>
        <p:spPr>
          <a:xfrm>
            <a:off x="9280924" y="3851459"/>
            <a:ext cx="172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Width: 512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29888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9ADC47-4E9C-27D1-524E-140A2125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How robust are results to initialization &amp; optimizer?</a:t>
            </a:r>
          </a:p>
        </p:txBody>
      </p:sp>
      <p:pic>
        <p:nvPicPr>
          <p:cNvPr id="4" name="Picture Placeholder 6" descr="A colorful grid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2BA342F9-B9C0-86A4-4A23-AA91B6138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48" r="336" b="422"/>
          <a:stretch/>
        </p:blipFill>
        <p:spPr>
          <a:xfrm>
            <a:off x="5920482" y="986674"/>
            <a:ext cx="4743746" cy="467835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0EE4A-6FE6-173D-F87F-C8120A62B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RMSprop networks on Moons appear to be less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8">
                <a:extLst>
                  <a:ext uri="{FF2B5EF4-FFF2-40B4-BE49-F238E27FC236}">
                    <a16:creationId xmlns:a16="http://schemas.microsoft.com/office/drawing/2014/main" id="{001BE23E-BB4B-A5AF-786C-E0A22F1C890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11294930"/>
                  </p:ext>
                </p:extLst>
              </p:nvPr>
            </p:nvGraphicFramePr>
            <p:xfrm>
              <a:off x="589677" y="3133591"/>
              <a:ext cx="4139340" cy="2045043"/>
            </p:xfrm>
            <a:graphic>
              <a:graphicData uri="http://schemas.openxmlformats.org/drawingml/2006/table">
                <a:tbl>
                  <a:tblPr firstRow="1">
                    <a:tableStyleId>{284E427A-3D55-4303-BF80-6455036E1DE7}</a:tableStyleId>
                  </a:tblPr>
                  <a:tblGrid>
                    <a:gridCol w="827868">
                      <a:extLst>
                        <a:ext uri="{9D8B030D-6E8A-4147-A177-3AD203B41FA5}">
                          <a16:colId xmlns:a16="http://schemas.microsoft.com/office/drawing/2014/main" val="2028262895"/>
                        </a:ext>
                      </a:extLst>
                    </a:gridCol>
                    <a:gridCol w="827868">
                      <a:extLst>
                        <a:ext uri="{9D8B030D-6E8A-4147-A177-3AD203B41FA5}">
                          <a16:colId xmlns:a16="http://schemas.microsoft.com/office/drawing/2014/main" val="675661416"/>
                        </a:ext>
                      </a:extLst>
                    </a:gridCol>
                    <a:gridCol w="827868">
                      <a:extLst>
                        <a:ext uri="{9D8B030D-6E8A-4147-A177-3AD203B41FA5}">
                          <a16:colId xmlns:a16="http://schemas.microsoft.com/office/drawing/2014/main" val="1882002081"/>
                        </a:ext>
                      </a:extLst>
                    </a:gridCol>
                    <a:gridCol w="827868">
                      <a:extLst>
                        <a:ext uri="{9D8B030D-6E8A-4147-A177-3AD203B41FA5}">
                          <a16:colId xmlns:a16="http://schemas.microsoft.com/office/drawing/2014/main" val="259661260"/>
                        </a:ext>
                      </a:extLst>
                    </a:gridCol>
                    <a:gridCol w="827868">
                      <a:extLst>
                        <a:ext uri="{9D8B030D-6E8A-4147-A177-3AD203B41FA5}">
                          <a16:colId xmlns:a16="http://schemas.microsoft.com/office/drawing/2014/main" val="314726038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200" dirty="0">
                              <a:effectLst/>
                            </a:rPr>
                            <a:t>Config.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200" dirty="0">
                              <a:effectLst/>
                            </a:rPr>
                            <a:t>Train loss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200" dirty="0">
                              <a:effectLst/>
                            </a:rPr>
                            <a:t>Test loss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200" dirty="0">
                              <a:effectLst/>
                            </a:rPr>
                            <a:t>Train acc.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200" dirty="0">
                              <a:effectLst/>
                            </a:rPr>
                            <a:t>Test acc.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928688183"/>
                      </a:ext>
                    </a:extLst>
                  </a:tr>
                  <a:tr h="322583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200">
                              <a:effectLst/>
                            </a:rPr>
                            <a:t>Norm., AdamW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 ±0.0</m:t>
                                </m:r>
                              </m:oMath>
                            </m:oMathPara>
                          </a14:m>
                          <a:endParaRPr lang="en-IN" sz="12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0.003 ±0.0</m:t>
                                </m:r>
                              </m:oMath>
                            </m:oMathPara>
                          </a14:m>
                          <a:endParaRPr lang="en-IN" sz="12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2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0.998 ±0.0</m:t>
                                </m:r>
                              </m:oMath>
                            </m:oMathPara>
                          </a14:m>
                          <a:endParaRPr lang="en-IN" sz="12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357687340"/>
                      </a:ext>
                    </a:extLst>
                  </a:tr>
                  <a:tr h="473401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200" dirty="0">
                              <a:effectLst/>
                            </a:rPr>
                            <a:t>Norm., RMSprop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 ±0.0</m:t>
                                </m:r>
                              </m:oMath>
                            </m:oMathPara>
                          </a14:m>
                          <a:endParaRPr lang="en-IN" sz="12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0.003 ±0.001</m:t>
                                </m:r>
                              </m:oMath>
                            </m:oMathPara>
                          </a14:m>
                          <a:endParaRPr lang="en-IN" sz="12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2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0.999 ±0.001</m:t>
                                </m:r>
                              </m:oMath>
                            </m:oMathPara>
                          </a14:m>
                          <a:endParaRPr lang="en-IN" sz="12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402818242"/>
                      </a:ext>
                    </a:extLst>
                  </a:tr>
                  <a:tr h="473401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200">
                              <a:effectLst/>
                            </a:rPr>
                            <a:t>Unif., AdamW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0.001 ±0.0</m:t>
                                </m:r>
                              </m:oMath>
                            </m:oMathPara>
                          </a14:m>
                          <a:endParaRPr lang="en-IN" sz="12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0.003 ±0.0</m:t>
                                </m:r>
                              </m:oMath>
                            </m:oMathPara>
                          </a14:m>
                          <a:endParaRPr lang="en-IN" sz="12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2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0.998 ±0.001</m:t>
                                </m:r>
                              </m:oMath>
                            </m:oMathPara>
                          </a14:m>
                          <a:endParaRPr lang="en-IN" sz="12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396179481"/>
                      </a:ext>
                    </a:extLst>
                  </a:tr>
                  <a:tr h="473401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200">
                              <a:effectLst/>
                            </a:rPr>
                            <a:t>Unif., RMSprop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 ±0.0</m:t>
                                </m:r>
                              </m:oMath>
                            </m:oMathPara>
                          </a14:m>
                          <a:endParaRPr lang="en-IN" sz="12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0.003 ±0.0</m:t>
                                </m:r>
                              </m:oMath>
                            </m:oMathPara>
                          </a14:m>
                          <a:endParaRPr lang="en-IN" sz="12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 ±0.0</m:t>
                                </m:r>
                              </m:oMath>
                            </m:oMathPara>
                          </a14:m>
                          <a:endParaRPr lang="en-IN" sz="120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0.999 ±0.001</m:t>
                                </m:r>
                              </m:oMath>
                            </m:oMathPara>
                          </a14:m>
                          <a:endParaRPr lang="en-IN" sz="1200" dirty="0">
                            <a:effectLst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337493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8">
                <a:extLst>
                  <a:ext uri="{FF2B5EF4-FFF2-40B4-BE49-F238E27FC236}">
                    <a16:creationId xmlns:a16="http://schemas.microsoft.com/office/drawing/2014/main" id="{001BE23E-BB4B-A5AF-786C-E0A22F1C890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11294930"/>
                  </p:ext>
                </p:extLst>
              </p:nvPr>
            </p:nvGraphicFramePr>
            <p:xfrm>
              <a:off x="589677" y="3133591"/>
              <a:ext cx="4139340" cy="2045043"/>
            </p:xfrm>
            <a:graphic>
              <a:graphicData uri="http://schemas.openxmlformats.org/drawingml/2006/table">
                <a:tbl>
                  <a:tblPr firstRow="1">
                    <a:tableStyleId>{284E427A-3D55-4303-BF80-6455036E1DE7}</a:tableStyleId>
                  </a:tblPr>
                  <a:tblGrid>
                    <a:gridCol w="827868">
                      <a:extLst>
                        <a:ext uri="{9D8B030D-6E8A-4147-A177-3AD203B41FA5}">
                          <a16:colId xmlns:a16="http://schemas.microsoft.com/office/drawing/2014/main" val="2028262895"/>
                        </a:ext>
                      </a:extLst>
                    </a:gridCol>
                    <a:gridCol w="827868">
                      <a:extLst>
                        <a:ext uri="{9D8B030D-6E8A-4147-A177-3AD203B41FA5}">
                          <a16:colId xmlns:a16="http://schemas.microsoft.com/office/drawing/2014/main" val="675661416"/>
                        </a:ext>
                      </a:extLst>
                    </a:gridCol>
                    <a:gridCol w="827868">
                      <a:extLst>
                        <a:ext uri="{9D8B030D-6E8A-4147-A177-3AD203B41FA5}">
                          <a16:colId xmlns:a16="http://schemas.microsoft.com/office/drawing/2014/main" val="1882002081"/>
                        </a:ext>
                      </a:extLst>
                    </a:gridCol>
                    <a:gridCol w="827868">
                      <a:extLst>
                        <a:ext uri="{9D8B030D-6E8A-4147-A177-3AD203B41FA5}">
                          <a16:colId xmlns:a16="http://schemas.microsoft.com/office/drawing/2014/main" val="259661260"/>
                        </a:ext>
                      </a:extLst>
                    </a:gridCol>
                    <a:gridCol w="827868">
                      <a:extLst>
                        <a:ext uri="{9D8B030D-6E8A-4147-A177-3AD203B41FA5}">
                          <a16:colId xmlns:a16="http://schemas.microsoft.com/office/drawing/2014/main" val="3147260386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200" dirty="0">
                              <a:effectLst/>
                            </a:rPr>
                            <a:t>Config.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200" dirty="0">
                              <a:effectLst/>
                            </a:rPr>
                            <a:t>Train loss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200" dirty="0">
                              <a:effectLst/>
                            </a:rPr>
                            <a:t>Test loss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200" dirty="0">
                              <a:effectLst/>
                            </a:rPr>
                            <a:t>Train acc.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IN" sz="1200" dirty="0">
                              <a:effectLst/>
                            </a:rPr>
                            <a:t>Test acc.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928688183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200">
                              <a:effectLst/>
                            </a:rPr>
                            <a:t>Norm., AdamW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100000" t="-61194" r="-301471" b="-365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200000" t="-61194" r="-201471" b="-365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300000" t="-61194" r="-101471" b="-365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400000" t="-61194" r="-1471" b="-365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7687340"/>
                      </a:ext>
                    </a:extLst>
                  </a:tr>
                  <a:tr h="473401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200" dirty="0">
                              <a:effectLst/>
                            </a:rPr>
                            <a:t>Norm., RMSprop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100000" t="-140260" r="-301471" b="-2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200000" t="-140260" r="-201471" b="-2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300000" t="-140260" r="-101471" b="-2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400000" t="-140260" r="-1471" b="-2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2818242"/>
                      </a:ext>
                    </a:extLst>
                  </a:tr>
                  <a:tr h="473401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200">
                              <a:effectLst/>
                            </a:rPr>
                            <a:t>Unif., AdamW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100000" t="-237179" r="-301471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200000" t="-237179" r="-201471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300000" t="-237179" r="-101471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400000" t="-237179" r="-1471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6179481"/>
                      </a:ext>
                    </a:extLst>
                  </a:tr>
                  <a:tr h="473401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IN" sz="1200">
                              <a:effectLst/>
                            </a:rPr>
                            <a:t>Unif., RMSprop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100000" t="-337179" r="-301471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200000" t="-337179" r="-201471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300000" t="-337179" r="-101471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blipFill>
                          <a:blip r:embed="rId3"/>
                          <a:stretch>
                            <a:fillRect l="-400000" t="-337179" r="-1471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9384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Picture 27" descr="A colorful gradient bar with numbers&#10;&#10;Description automatically generated with medium confidence">
            <a:extLst>
              <a:ext uri="{FF2B5EF4-FFF2-40B4-BE49-F238E27FC236}">
                <a16:creationId xmlns:a16="http://schemas.microsoft.com/office/drawing/2014/main" id="{4BBD0C99-85E2-625C-DC40-F1569CAE1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915" y="2280752"/>
            <a:ext cx="832408" cy="209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67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AEED3-CCD2-D55A-53EB-F9481066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How robust are results to reference choice?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10741A-12E5-5C19-8D28-E0AB7B07D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/>
            <a:r>
              <a:rPr lang="en-US" sz="1800" dirty="0"/>
              <a:t>Reference choice impacts the results, but qualitatively similar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2321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colorful squares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6042CF46-5C9C-00F6-5459-23011CA6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09" y="3553936"/>
            <a:ext cx="2461480" cy="2443019"/>
          </a:xfrm>
          <a:prstGeom prst="rect">
            <a:avLst/>
          </a:prstGeom>
        </p:spPr>
      </p:pic>
      <p:pic>
        <p:nvPicPr>
          <p:cNvPr id="43" name="Picture 42" descr="A colorful square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730FFDD-3E8B-B283-2396-B7BB26B3A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778" y="3581063"/>
            <a:ext cx="2461480" cy="2443019"/>
          </a:xfrm>
          <a:prstGeom prst="rect">
            <a:avLst/>
          </a:prstGeom>
        </p:spPr>
      </p:pic>
      <p:pic>
        <p:nvPicPr>
          <p:cNvPr id="39" name="Picture 38" descr="A colorful grid with lines&#10;&#10;Description automatically generated with medium confidence">
            <a:extLst>
              <a:ext uri="{FF2B5EF4-FFF2-40B4-BE49-F238E27FC236}">
                <a16:creationId xmlns:a16="http://schemas.microsoft.com/office/drawing/2014/main" id="{5201C368-B0F8-C38C-FB8A-20A44482C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778" y="873240"/>
            <a:ext cx="2445241" cy="2426902"/>
          </a:xfrm>
          <a:prstGeom prst="rect">
            <a:avLst/>
          </a:prstGeom>
        </p:spPr>
      </p:pic>
      <p:pic>
        <p:nvPicPr>
          <p:cNvPr id="37" name="Content Placeholder 36" descr="A colorful grid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8A06741B-3608-4725-9C3F-0A1CF8B1F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75" y="852784"/>
            <a:ext cx="2445241" cy="2426902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DAC5EA9-22EC-979D-FAA5-26166C5F9219}"/>
              </a:ext>
            </a:extLst>
          </p:cNvPr>
          <p:cNvSpPr txBox="1"/>
          <p:nvPr/>
        </p:nvSpPr>
        <p:spPr>
          <a:xfrm>
            <a:off x="5350161" y="3270355"/>
            <a:ext cx="226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Normal, AdamW</a:t>
            </a:r>
            <a:endParaRPr lang="en-IN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21CBBB-1E99-5039-99E2-1C1C64E45DE1}"/>
              </a:ext>
            </a:extLst>
          </p:cNvPr>
          <p:cNvSpPr txBox="1"/>
          <p:nvPr/>
        </p:nvSpPr>
        <p:spPr>
          <a:xfrm>
            <a:off x="8081778" y="3276937"/>
            <a:ext cx="226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Uniform, AdamW</a:t>
            </a:r>
            <a:endParaRPr lang="en-IN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739F5-1F9F-043C-3101-D831746F37E2}"/>
              </a:ext>
            </a:extLst>
          </p:cNvPr>
          <p:cNvSpPr txBox="1"/>
          <p:nvPr/>
        </p:nvSpPr>
        <p:spPr>
          <a:xfrm>
            <a:off x="5358279" y="5972708"/>
            <a:ext cx="226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Uniform, RMSprop</a:t>
            </a:r>
            <a:endParaRPr lang="en-IN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C2905F-C17B-3E95-B0E6-D4CA1CB5E6A9}"/>
              </a:ext>
            </a:extLst>
          </p:cNvPr>
          <p:cNvSpPr txBox="1"/>
          <p:nvPr/>
        </p:nvSpPr>
        <p:spPr>
          <a:xfrm>
            <a:off x="8073467" y="5993268"/>
            <a:ext cx="226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Pairwise</a:t>
            </a:r>
            <a:endParaRPr lang="en-IN" sz="1100" dirty="0"/>
          </a:p>
        </p:txBody>
      </p:sp>
      <p:pic>
        <p:nvPicPr>
          <p:cNvPr id="49" name="Picture 48" descr="A colorful gradient bar with numbers&#10;&#10;Description automatically generated with medium confidence">
            <a:extLst>
              <a:ext uri="{FF2B5EF4-FFF2-40B4-BE49-F238E27FC236}">
                <a16:creationId xmlns:a16="http://schemas.microsoft.com/office/drawing/2014/main" id="{30DB167E-47AA-9424-AEE3-8982DD96A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409" y="2506508"/>
            <a:ext cx="903589" cy="226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88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F9E5E-D696-A37A-20CC-EA3F1D70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7" y="4844310"/>
            <a:ext cx="6914252" cy="12155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How robust are results to data complexity?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2A46F-1BFE-1C45-350B-5DD7347D1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7590" y="4757388"/>
            <a:ext cx="3609028" cy="138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4-layer fully connected networks trained on CIFAR 10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FCF471-F3B0-E405-7A4F-73C155EF9022}"/>
              </a:ext>
            </a:extLst>
          </p:cNvPr>
          <p:cNvSpPr txBox="1"/>
          <p:nvPr/>
        </p:nvSpPr>
        <p:spPr>
          <a:xfrm>
            <a:off x="2418201" y="4185904"/>
            <a:ext cx="2337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Ref: SGD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5E9F0-A7D7-7A0E-2204-891D350F9FA0}"/>
              </a:ext>
            </a:extLst>
          </p:cNvPr>
          <p:cNvSpPr txBox="1"/>
          <p:nvPr/>
        </p:nvSpPr>
        <p:spPr>
          <a:xfrm>
            <a:off x="6813564" y="4145944"/>
            <a:ext cx="2337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Ref: RMSprop</a:t>
            </a:r>
            <a:endParaRPr lang="en-IN" sz="1400" dirty="0"/>
          </a:p>
        </p:txBody>
      </p:sp>
      <p:pic>
        <p:nvPicPr>
          <p:cNvPr id="20" name="Content Placeholder 19" descr="A colorful squares with black lines&#10;&#10;Description automatically generated">
            <a:extLst>
              <a:ext uri="{FF2B5EF4-FFF2-40B4-BE49-F238E27FC236}">
                <a16:creationId xmlns:a16="http://schemas.microsoft.com/office/drawing/2014/main" id="{B2A0A641-22B8-29DC-48A8-538FDAA6D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38" y="612731"/>
            <a:ext cx="3600644" cy="3570176"/>
          </a:xfrm>
        </p:spPr>
      </p:pic>
      <p:pic>
        <p:nvPicPr>
          <p:cNvPr id="24" name="Picture 23" descr="A colorful squares with black lines&#10;&#10;Description automatically generated">
            <a:extLst>
              <a:ext uri="{FF2B5EF4-FFF2-40B4-BE49-F238E27FC236}">
                <a16:creationId xmlns:a16="http://schemas.microsoft.com/office/drawing/2014/main" id="{AE5511C6-F76B-04DA-FE6F-89CA88D0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18" y="612730"/>
            <a:ext cx="3600645" cy="3570177"/>
          </a:xfrm>
          <a:prstGeom prst="rect">
            <a:avLst/>
          </a:prstGeom>
        </p:spPr>
      </p:pic>
      <p:pic>
        <p:nvPicPr>
          <p:cNvPr id="27" name="Picture 26" descr="A colorful gradien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F9EC6AE2-F0C8-046D-BF8B-A049F46C4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550" y="1338170"/>
            <a:ext cx="720019" cy="224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1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F7ACC-2F9A-9FBA-24E6-27EB0C5C3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5567266" cy="1707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Analyzing SWA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88886-2C6F-033B-AC67-D05514058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1" y="2848396"/>
            <a:ext cx="5467441" cy="30183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lnSpc>
                <a:spcPct val="110000"/>
              </a:lnSpc>
            </a:pPr>
            <a:r>
              <a:rPr lang="en-US" sz="1500" dirty="0"/>
              <a:t>Starting with trained MNIST network, we run for 20 more epochs, and collect weights at end of each epoch as samples.</a:t>
            </a:r>
          </a:p>
          <a:p>
            <a:pPr indent="-228600">
              <a:lnSpc>
                <a:spcPct val="110000"/>
              </a:lnSpc>
            </a:pPr>
            <a:endParaRPr lang="en-US" sz="1500" dirty="0"/>
          </a:p>
          <a:p>
            <a:pPr indent="-228600">
              <a:lnSpc>
                <a:spcPct val="110000"/>
              </a:lnSpc>
            </a:pPr>
            <a:r>
              <a:rPr lang="en-US" sz="1500" dirty="0"/>
              <a:t>The loss along pairs of these samples are shown for different hidden layer widths.</a:t>
            </a:r>
          </a:p>
          <a:p>
            <a:pPr indent="-228600">
              <a:lnSpc>
                <a:spcPct val="110000"/>
              </a:lnSpc>
            </a:pPr>
            <a:endParaRPr lang="en-US" sz="1500" dirty="0"/>
          </a:p>
          <a:p>
            <a:pPr indent="-228600">
              <a:lnSpc>
                <a:spcPct val="110000"/>
              </a:lnSpc>
            </a:pPr>
            <a:r>
              <a:rPr lang="en-US" sz="1500" dirty="0"/>
              <a:t>SWA works as the samples are implicitly permutation aligned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94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graph of a layer of layers&#10;&#10;Description automatically generated with medium confidence">
            <a:extLst>
              <a:ext uri="{FF2B5EF4-FFF2-40B4-BE49-F238E27FC236}">
                <a16:creationId xmlns:a16="http://schemas.microsoft.com/office/drawing/2014/main" id="{1776742C-635C-D65E-D786-CF3A2CA8F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34" y="1074573"/>
            <a:ext cx="4705764" cy="470576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8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olorful square pattern with squares&#10;&#10;Description automatically generated with medium confidence">
            <a:extLst>
              <a:ext uri="{FF2B5EF4-FFF2-40B4-BE49-F238E27FC236}">
                <a16:creationId xmlns:a16="http://schemas.microsoft.com/office/drawing/2014/main" id="{1709B81D-A25E-80F0-244F-790B7FA5D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980" b="22770"/>
          <a:stretch/>
        </p:blipFill>
        <p:spPr>
          <a:xfrm>
            <a:off x="-1" y="10"/>
            <a:ext cx="12192001" cy="68579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01E0F5-610E-4FD9-AB5E-070695DB1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90322" y="1290319"/>
            <a:ext cx="6858002" cy="427736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3000">
                <a:srgbClr val="000000">
                  <a:alpha val="2300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BCAA0D-5EB2-4E14-BDFE-07A3F3504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0937" y="446946"/>
            <a:ext cx="6858002" cy="596410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23000"/>
                </a:srgbClr>
              </a:gs>
              <a:gs pos="100000">
                <a:srgbClr val="000000">
                  <a:alpha val="4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2EA95A-618E-0866-00C3-C04562061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111" y="1872363"/>
            <a:ext cx="6057898" cy="41355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Closing Remarks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74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74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5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9EE2-6BD1-0B71-1112-CDC94AD8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/>
              <a:t>From isolated minima to mode connectivity</a:t>
            </a:r>
          </a:p>
        </p:txBody>
      </p:sp>
      <p:pic>
        <p:nvPicPr>
          <p:cNvPr id="17" name="Content Placeholder 16" descr="A red and blue gradient with black text&#10;&#10;Description automatically generated">
            <a:extLst>
              <a:ext uri="{FF2B5EF4-FFF2-40B4-BE49-F238E27FC236}">
                <a16:creationId xmlns:a16="http://schemas.microsoft.com/office/drawing/2014/main" id="{AD4093C5-8061-42B8-F5E0-1A6FC33CB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2458" y="810344"/>
            <a:ext cx="6318517" cy="2357633"/>
          </a:xfrm>
          <a:prstGeom prst="rect">
            <a:avLst/>
          </a:pr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038525-5AF5-DC5A-5D05-0ECFDA94E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Mode connectivity is the phenomenon where solutions obtained through variants of gradient descent are </a:t>
            </a:r>
            <a:r>
              <a:rPr lang="en-US" b="1" dirty="0"/>
              <a:t>connected</a:t>
            </a:r>
            <a:r>
              <a:rPr lang="en-US" dirty="0"/>
              <a:t> by simple curves in the weight space along which the loss remains low</a:t>
            </a:r>
            <a:endParaRPr lang="en-IN" dirty="0"/>
          </a:p>
        </p:txBody>
      </p:sp>
      <p:pic>
        <p:nvPicPr>
          <p:cNvPr id="21" name="Content Placeholder 20" descr="A red and blue gradient with black dots&#10;&#10;Description automatically generated">
            <a:extLst>
              <a:ext uri="{FF2B5EF4-FFF2-40B4-BE49-F238E27FC236}">
                <a16:creationId xmlns:a16="http://schemas.microsoft.com/office/drawing/2014/main" id="{2C06F2A7-BFE5-E694-B818-BFA18CBE66C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58" y="3428999"/>
            <a:ext cx="6326315" cy="23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9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3C95BF9-2BBD-4260-A118-8F5158036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3CCD8B-E496-37F3-F59B-0DDF45FB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886968"/>
            <a:ext cx="7213093" cy="3866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Why is this surprising at all?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A94F5E-C9D1-2E24-5335-8BC932DE2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855" y="4450622"/>
            <a:ext cx="4329843" cy="14611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400" cap="all" spc="300" dirty="0"/>
              <a:t>It has to do with </a:t>
            </a:r>
            <a:r>
              <a:rPr lang="en-US" sz="1400" b="1" cap="all" spc="300" dirty="0"/>
              <a:t>identifiability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A398C7-3FA4-4D8D-8392-B6CD2F434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D19053-F48D-4B66-AF7B-A06FA6D2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5529" y="6287281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83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E5899-DB9D-298B-09F1-52FF9730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786384"/>
            <a:ext cx="3390158" cy="5105761"/>
          </a:xfrm>
        </p:spPr>
        <p:txBody>
          <a:bodyPr anchor="t">
            <a:normAutofit/>
          </a:bodyPr>
          <a:lstStyle/>
          <a:p>
            <a:r>
              <a:rPr lang="en-US" sz="3700"/>
              <a:t>Example 1: Matrix decomposition</a:t>
            </a:r>
            <a:endParaRPr lang="en-IN" sz="37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090CEE-42FF-4CEE-ABF8-11F35C290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9805E-801E-6EE4-EDCC-CACDF65EB8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7835" y="920376"/>
                <a:ext cx="6692666" cy="4971770"/>
              </a:xfrm>
            </p:spPr>
            <p:txBody>
              <a:bodyPr>
                <a:normAutofit/>
              </a:bodyPr>
              <a:lstStyle/>
              <a:p>
                <a:r>
                  <a:rPr lang="en-US" sz="1800"/>
                  <a:t>Given a similarity matrix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/>
                  <a:t>, say we want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/>
                  <a:t> such that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sz="1800"/>
              </a:p>
              <a:p>
                <a:r>
                  <a:rPr lang="en-IN" sz="1800"/>
                  <a:t>Any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1800"/>
                  <a:t> we estimate is only identifiable up to an orthogonal transform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IN" sz="1800"/>
              </a:p>
              <a:p>
                <a:pPr marL="0" indent="0">
                  <a:buNone/>
                </a:pPr>
                <a:r>
                  <a:rPr lang="en-IN" sz="1800"/>
                  <a:t>	i.e., if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1800"/>
                  <a:t> is a solution, then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𝑄𝑋</m:t>
                    </m:r>
                  </m:oMath>
                </a14:m>
                <a:r>
                  <a:rPr lang="en-IN" sz="1800"/>
                  <a:t> is also a solution</a:t>
                </a:r>
              </a:p>
              <a:p>
                <a:pPr marL="0" indent="0">
                  <a:buNone/>
                </a:pPr>
                <a:endParaRPr lang="en-IN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I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8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𝑄𝑋</m:t>
                              </m:r>
                            </m:e>
                          </m:d>
                        </m:e>
                        <m: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𝑄𝑋</m:t>
                          </m:r>
                        </m:e>
                      </m:d>
                      <m:r>
                        <a:rPr lang="en-US" sz="18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𝑄𝑋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800" b="0"/>
              </a:p>
              <a:p>
                <a:pPr marL="0" indent="0">
                  <a:buNone/>
                </a:pPr>
                <a:r>
                  <a:rPr lang="en-IN" sz="1800"/>
                  <a:t>	as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sz="1800"/>
                  <a:t> is an orthonormal matrix</a:t>
                </a:r>
              </a:p>
              <a:p>
                <a:r>
                  <a:rPr lang="en-IN" sz="1800"/>
                  <a:t>Here two equally good solutions are a continuous transformation apart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9805E-801E-6EE4-EDCC-CACDF65EB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7835" y="920376"/>
                <a:ext cx="6692666" cy="4971770"/>
              </a:xfrm>
              <a:blipFill>
                <a:blip r:embed="rId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71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5899-DB9D-298B-09F1-52FF9730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Neural Networks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9805E-801E-6EE4-EDCC-CACDF65EB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Predominant symmetry is Permutation whose elements are disc</a:t>
                </a:r>
                <a:r>
                  <a:rPr lang="en-IN" dirty="0"/>
                  <a:t>rete</a:t>
                </a:r>
                <a:br>
                  <a:rPr lang="en-IN" dirty="0"/>
                </a:b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i="1" dirty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l-GR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l-GR" sz="1800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|"/>
                          <m:ctrlPr>
                            <a:rPr lang="el-GR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IN" sz="1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,1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/>
                  <a:t>Hidden neurons can be permuted without changing the function</a:t>
                </a:r>
              </a:p>
              <a:p>
                <a:r>
                  <a:rPr lang="en-US" dirty="0"/>
                  <a:t>Other symmetries like scaling, etc., under specific activations or weights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9805E-801E-6EE4-EDCC-CACDF65EB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71" r="-15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Content Placeholder 5">
            <a:extLst>
              <a:ext uri="{FF2B5EF4-FFF2-40B4-BE49-F238E27FC236}">
                <a16:creationId xmlns:a16="http://schemas.microsoft.com/office/drawing/2014/main" id="{281F3796-E52C-CAAD-D624-3D6D4C1F6C1F}"/>
              </a:ext>
            </a:extLst>
          </p:cNvPr>
          <p:cNvGrpSpPr/>
          <p:nvPr/>
        </p:nvGrpSpPr>
        <p:grpSpPr>
          <a:xfrm>
            <a:off x="9166517" y="2518674"/>
            <a:ext cx="2468268" cy="2732706"/>
            <a:chOff x="9166517" y="2518674"/>
            <a:chExt cx="2468268" cy="27327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9B5346-B5D9-1C8F-7020-F01AEA1763F6}"/>
                </a:ext>
              </a:extLst>
            </p:cNvPr>
            <p:cNvSpPr/>
            <p:nvPr/>
          </p:nvSpPr>
          <p:spPr>
            <a:xfrm>
              <a:off x="9210593" y="2562749"/>
              <a:ext cx="793367" cy="705214"/>
            </a:xfrm>
            <a:custGeom>
              <a:avLst/>
              <a:gdLst>
                <a:gd name="connsiteX0" fmla="*/ 47 w 793367"/>
                <a:gd name="connsiteY0" fmla="*/ -12 h 705214"/>
                <a:gd name="connsiteX1" fmla="*/ 793414 w 793367"/>
                <a:gd name="connsiteY1" fmla="*/ 705202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-12"/>
                  </a:moveTo>
                  <a:lnTo>
                    <a:pt x="793414" y="70520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ED4DCC-D8B4-2D2A-3192-3476686E4B0B}"/>
                </a:ext>
              </a:extLst>
            </p:cNvPr>
            <p:cNvSpPr/>
            <p:nvPr/>
          </p:nvSpPr>
          <p:spPr>
            <a:xfrm>
              <a:off x="9210593" y="2562749"/>
              <a:ext cx="793367" cy="881518"/>
            </a:xfrm>
            <a:custGeom>
              <a:avLst/>
              <a:gdLst>
                <a:gd name="connsiteX0" fmla="*/ 47 w 793367"/>
                <a:gd name="connsiteY0" fmla="*/ -10 h 881518"/>
                <a:gd name="connsiteX1" fmla="*/ 793414 w 793367"/>
                <a:gd name="connsiteY1" fmla="*/ 881509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-10"/>
                  </a:moveTo>
                  <a:lnTo>
                    <a:pt x="793414" y="88150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E549D1A-BECD-3943-92E1-5D2DC660D0D6}"/>
                </a:ext>
              </a:extLst>
            </p:cNvPr>
            <p:cNvSpPr/>
            <p:nvPr/>
          </p:nvSpPr>
          <p:spPr>
            <a:xfrm>
              <a:off x="9210593" y="2562749"/>
              <a:ext cx="793367" cy="1057822"/>
            </a:xfrm>
            <a:custGeom>
              <a:avLst/>
              <a:gdLst>
                <a:gd name="connsiteX0" fmla="*/ 47 w 793367"/>
                <a:gd name="connsiteY0" fmla="*/ -7 h 1057822"/>
                <a:gd name="connsiteX1" fmla="*/ 793414 w 793367"/>
                <a:gd name="connsiteY1" fmla="*/ 1057816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-7"/>
                  </a:moveTo>
                  <a:lnTo>
                    <a:pt x="793414" y="105781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DF9C96-3AE6-E993-7E00-DB4B144BBC7D}"/>
                </a:ext>
              </a:extLst>
            </p:cNvPr>
            <p:cNvSpPr/>
            <p:nvPr/>
          </p:nvSpPr>
          <p:spPr>
            <a:xfrm>
              <a:off x="9210593" y="2562749"/>
              <a:ext cx="793367" cy="1234125"/>
            </a:xfrm>
            <a:custGeom>
              <a:avLst/>
              <a:gdLst>
                <a:gd name="connsiteX0" fmla="*/ 47 w 793367"/>
                <a:gd name="connsiteY0" fmla="*/ -4 h 1234125"/>
                <a:gd name="connsiteX1" fmla="*/ 793414 w 793367"/>
                <a:gd name="connsiteY1" fmla="*/ 1234122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-4"/>
                  </a:moveTo>
                  <a:lnTo>
                    <a:pt x="793414" y="123412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DF37607-FBD9-D8BB-59E2-F0BC797B5CDD}"/>
                </a:ext>
              </a:extLst>
            </p:cNvPr>
            <p:cNvSpPr/>
            <p:nvPr/>
          </p:nvSpPr>
          <p:spPr>
            <a:xfrm>
              <a:off x="9210593" y="2562749"/>
              <a:ext cx="793367" cy="1410429"/>
            </a:xfrm>
            <a:custGeom>
              <a:avLst/>
              <a:gdLst>
                <a:gd name="connsiteX0" fmla="*/ 47 w 793367"/>
                <a:gd name="connsiteY0" fmla="*/ -1 h 1410429"/>
                <a:gd name="connsiteX1" fmla="*/ 793414 w 793367"/>
                <a:gd name="connsiteY1" fmla="*/ 1410429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-1"/>
                  </a:moveTo>
                  <a:lnTo>
                    <a:pt x="793414" y="14104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5547B6E-A5B2-B58A-D82B-63ADFCC68E4C}"/>
                </a:ext>
              </a:extLst>
            </p:cNvPr>
            <p:cNvSpPr/>
            <p:nvPr/>
          </p:nvSpPr>
          <p:spPr>
            <a:xfrm>
              <a:off x="9210593" y="2562749"/>
              <a:ext cx="793367" cy="1586733"/>
            </a:xfrm>
            <a:custGeom>
              <a:avLst/>
              <a:gdLst>
                <a:gd name="connsiteX0" fmla="*/ 47 w 793367"/>
                <a:gd name="connsiteY0" fmla="*/ 2 h 1586733"/>
                <a:gd name="connsiteX1" fmla="*/ 793414 w 793367"/>
                <a:gd name="connsiteY1" fmla="*/ 1586736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2"/>
                  </a:moveTo>
                  <a:lnTo>
                    <a:pt x="793414" y="158673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924A09-726A-10B2-F1F9-2F59BA8D4C0D}"/>
                </a:ext>
              </a:extLst>
            </p:cNvPr>
            <p:cNvSpPr/>
            <p:nvPr/>
          </p:nvSpPr>
          <p:spPr>
            <a:xfrm>
              <a:off x="9210593" y="2562749"/>
              <a:ext cx="793367" cy="1763037"/>
            </a:xfrm>
            <a:custGeom>
              <a:avLst/>
              <a:gdLst>
                <a:gd name="connsiteX0" fmla="*/ 47 w 793367"/>
                <a:gd name="connsiteY0" fmla="*/ 5 h 1763037"/>
                <a:gd name="connsiteX1" fmla="*/ 793414 w 793367"/>
                <a:gd name="connsiteY1" fmla="*/ 1763043 h 176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7">
                  <a:moveTo>
                    <a:pt x="47" y="5"/>
                  </a:moveTo>
                  <a:lnTo>
                    <a:pt x="793414" y="176304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027248-6853-C8A0-8DA1-49526AC8F3F8}"/>
                </a:ext>
              </a:extLst>
            </p:cNvPr>
            <p:cNvSpPr/>
            <p:nvPr/>
          </p:nvSpPr>
          <p:spPr>
            <a:xfrm>
              <a:off x="9210593" y="2562749"/>
              <a:ext cx="793367" cy="1939340"/>
            </a:xfrm>
            <a:custGeom>
              <a:avLst/>
              <a:gdLst>
                <a:gd name="connsiteX0" fmla="*/ 47 w 793367"/>
                <a:gd name="connsiteY0" fmla="*/ 8 h 1939340"/>
                <a:gd name="connsiteX1" fmla="*/ 793414 w 793367"/>
                <a:gd name="connsiteY1" fmla="*/ 1939349 h 193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939340">
                  <a:moveTo>
                    <a:pt x="47" y="8"/>
                  </a:moveTo>
                  <a:lnTo>
                    <a:pt x="793414" y="193934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59C87B-06C7-D4C7-1ECA-22E7324F24EF}"/>
                </a:ext>
              </a:extLst>
            </p:cNvPr>
            <p:cNvSpPr/>
            <p:nvPr/>
          </p:nvSpPr>
          <p:spPr>
            <a:xfrm>
              <a:off x="9210593" y="2562749"/>
              <a:ext cx="793367" cy="2115644"/>
            </a:xfrm>
            <a:custGeom>
              <a:avLst/>
              <a:gdLst>
                <a:gd name="connsiteX0" fmla="*/ 47 w 793367"/>
                <a:gd name="connsiteY0" fmla="*/ 11 h 2115644"/>
                <a:gd name="connsiteX1" fmla="*/ 793414 w 793367"/>
                <a:gd name="connsiteY1" fmla="*/ 2115656 h 211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2115644">
                  <a:moveTo>
                    <a:pt x="47" y="11"/>
                  </a:moveTo>
                  <a:lnTo>
                    <a:pt x="793414" y="211565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A474A95-7729-3461-CEA1-C42D89BF57B4}"/>
                </a:ext>
              </a:extLst>
            </p:cNvPr>
            <p:cNvSpPr/>
            <p:nvPr/>
          </p:nvSpPr>
          <p:spPr>
            <a:xfrm>
              <a:off x="9210593" y="2739053"/>
              <a:ext cx="793367" cy="528911"/>
            </a:xfrm>
            <a:custGeom>
              <a:avLst/>
              <a:gdLst>
                <a:gd name="connsiteX0" fmla="*/ 47 w 793367"/>
                <a:gd name="connsiteY0" fmla="*/ -10 h 528911"/>
                <a:gd name="connsiteX1" fmla="*/ 793414 w 793367"/>
                <a:gd name="connsiteY1" fmla="*/ 528902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-10"/>
                  </a:moveTo>
                  <a:lnTo>
                    <a:pt x="793414" y="52890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E45687-6E15-0A10-1E5F-4C40EBB25867}"/>
                </a:ext>
              </a:extLst>
            </p:cNvPr>
            <p:cNvSpPr/>
            <p:nvPr/>
          </p:nvSpPr>
          <p:spPr>
            <a:xfrm>
              <a:off x="9210593" y="2739053"/>
              <a:ext cx="793367" cy="705214"/>
            </a:xfrm>
            <a:custGeom>
              <a:avLst/>
              <a:gdLst>
                <a:gd name="connsiteX0" fmla="*/ 47 w 793367"/>
                <a:gd name="connsiteY0" fmla="*/ -7 h 705214"/>
                <a:gd name="connsiteX1" fmla="*/ 793414 w 793367"/>
                <a:gd name="connsiteY1" fmla="*/ 705208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-7"/>
                  </a:moveTo>
                  <a:lnTo>
                    <a:pt x="793414" y="70520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CB12F1-67A3-0BA8-F545-D39E5DBC8E17}"/>
                </a:ext>
              </a:extLst>
            </p:cNvPr>
            <p:cNvSpPr/>
            <p:nvPr/>
          </p:nvSpPr>
          <p:spPr>
            <a:xfrm>
              <a:off x="9210593" y="2739053"/>
              <a:ext cx="793367" cy="881518"/>
            </a:xfrm>
            <a:custGeom>
              <a:avLst/>
              <a:gdLst>
                <a:gd name="connsiteX0" fmla="*/ 47 w 793367"/>
                <a:gd name="connsiteY0" fmla="*/ -4 h 881518"/>
                <a:gd name="connsiteX1" fmla="*/ 793414 w 793367"/>
                <a:gd name="connsiteY1" fmla="*/ 881515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-4"/>
                  </a:moveTo>
                  <a:lnTo>
                    <a:pt x="793414" y="88151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FC5FDF-0352-AB7A-7FF3-692120F51007}"/>
                </a:ext>
              </a:extLst>
            </p:cNvPr>
            <p:cNvSpPr/>
            <p:nvPr/>
          </p:nvSpPr>
          <p:spPr>
            <a:xfrm>
              <a:off x="9210593" y="2739053"/>
              <a:ext cx="793367" cy="1057822"/>
            </a:xfrm>
            <a:custGeom>
              <a:avLst/>
              <a:gdLst>
                <a:gd name="connsiteX0" fmla="*/ 47 w 793367"/>
                <a:gd name="connsiteY0" fmla="*/ -1 h 1057822"/>
                <a:gd name="connsiteX1" fmla="*/ 793414 w 793367"/>
                <a:gd name="connsiteY1" fmla="*/ 1057822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-1"/>
                  </a:moveTo>
                  <a:lnTo>
                    <a:pt x="793414" y="105782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392D76-D113-C082-DCCD-7709F40D5D85}"/>
                </a:ext>
              </a:extLst>
            </p:cNvPr>
            <p:cNvSpPr/>
            <p:nvPr/>
          </p:nvSpPr>
          <p:spPr>
            <a:xfrm>
              <a:off x="9210593" y="2739053"/>
              <a:ext cx="793367" cy="1234125"/>
            </a:xfrm>
            <a:custGeom>
              <a:avLst/>
              <a:gdLst>
                <a:gd name="connsiteX0" fmla="*/ 47 w 793367"/>
                <a:gd name="connsiteY0" fmla="*/ 2 h 1234125"/>
                <a:gd name="connsiteX1" fmla="*/ 793414 w 793367"/>
                <a:gd name="connsiteY1" fmla="*/ 1234128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2"/>
                  </a:moveTo>
                  <a:lnTo>
                    <a:pt x="793414" y="123412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7B02A5-546B-0072-1A1F-276DA25DD078}"/>
                </a:ext>
              </a:extLst>
            </p:cNvPr>
            <p:cNvSpPr/>
            <p:nvPr/>
          </p:nvSpPr>
          <p:spPr>
            <a:xfrm>
              <a:off x="9210593" y="2739053"/>
              <a:ext cx="793367" cy="1410429"/>
            </a:xfrm>
            <a:custGeom>
              <a:avLst/>
              <a:gdLst>
                <a:gd name="connsiteX0" fmla="*/ 47 w 793367"/>
                <a:gd name="connsiteY0" fmla="*/ 5 h 1410429"/>
                <a:gd name="connsiteX1" fmla="*/ 793414 w 793367"/>
                <a:gd name="connsiteY1" fmla="*/ 1410435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5"/>
                  </a:moveTo>
                  <a:lnTo>
                    <a:pt x="793414" y="14104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C0F304-732D-4578-B58E-2C31AD71126F}"/>
                </a:ext>
              </a:extLst>
            </p:cNvPr>
            <p:cNvSpPr/>
            <p:nvPr/>
          </p:nvSpPr>
          <p:spPr>
            <a:xfrm>
              <a:off x="9210593" y="2739053"/>
              <a:ext cx="793367" cy="1586733"/>
            </a:xfrm>
            <a:custGeom>
              <a:avLst/>
              <a:gdLst>
                <a:gd name="connsiteX0" fmla="*/ 47 w 793367"/>
                <a:gd name="connsiteY0" fmla="*/ 8 h 1586733"/>
                <a:gd name="connsiteX1" fmla="*/ 793414 w 793367"/>
                <a:gd name="connsiteY1" fmla="*/ 1586742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8"/>
                  </a:moveTo>
                  <a:lnTo>
                    <a:pt x="793414" y="158674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4518B6-7A17-BD43-3AA8-1E872CD4D09F}"/>
                </a:ext>
              </a:extLst>
            </p:cNvPr>
            <p:cNvSpPr/>
            <p:nvPr/>
          </p:nvSpPr>
          <p:spPr>
            <a:xfrm>
              <a:off x="9210593" y="2739053"/>
              <a:ext cx="793367" cy="1763037"/>
            </a:xfrm>
            <a:custGeom>
              <a:avLst/>
              <a:gdLst>
                <a:gd name="connsiteX0" fmla="*/ 47 w 793367"/>
                <a:gd name="connsiteY0" fmla="*/ 11 h 1763037"/>
                <a:gd name="connsiteX1" fmla="*/ 793414 w 793367"/>
                <a:gd name="connsiteY1" fmla="*/ 1763048 h 176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7">
                  <a:moveTo>
                    <a:pt x="47" y="11"/>
                  </a:moveTo>
                  <a:lnTo>
                    <a:pt x="793414" y="17630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6BB0D8-B90B-0D5B-35A0-536DA3546BE0}"/>
                </a:ext>
              </a:extLst>
            </p:cNvPr>
            <p:cNvSpPr/>
            <p:nvPr/>
          </p:nvSpPr>
          <p:spPr>
            <a:xfrm>
              <a:off x="9210593" y="2739053"/>
              <a:ext cx="793367" cy="1939340"/>
            </a:xfrm>
            <a:custGeom>
              <a:avLst/>
              <a:gdLst>
                <a:gd name="connsiteX0" fmla="*/ 47 w 793367"/>
                <a:gd name="connsiteY0" fmla="*/ 14 h 1939340"/>
                <a:gd name="connsiteX1" fmla="*/ 793414 w 793367"/>
                <a:gd name="connsiteY1" fmla="*/ 1939355 h 193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939340">
                  <a:moveTo>
                    <a:pt x="47" y="14"/>
                  </a:moveTo>
                  <a:lnTo>
                    <a:pt x="793414" y="193935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52AC84-22FF-5199-B553-55DAAC0030E2}"/>
                </a:ext>
              </a:extLst>
            </p:cNvPr>
            <p:cNvSpPr/>
            <p:nvPr/>
          </p:nvSpPr>
          <p:spPr>
            <a:xfrm>
              <a:off x="9210593" y="2915357"/>
              <a:ext cx="793367" cy="352607"/>
            </a:xfrm>
            <a:custGeom>
              <a:avLst/>
              <a:gdLst>
                <a:gd name="connsiteX0" fmla="*/ 47 w 793367"/>
                <a:gd name="connsiteY0" fmla="*/ -7 h 352607"/>
                <a:gd name="connsiteX1" fmla="*/ 793414 w 793367"/>
                <a:gd name="connsiteY1" fmla="*/ 35260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-7"/>
                  </a:moveTo>
                  <a:lnTo>
                    <a:pt x="793414" y="35260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8EE866D-86C7-568C-F8B0-00B4FC3C4BBA}"/>
                </a:ext>
              </a:extLst>
            </p:cNvPr>
            <p:cNvSpPr/>
            <p:nvPr/>
          </p:nvSpPr>
          <p:spPr>
            <a:xfrm>
              <a:off x="9210593" y="2915357"/>
              <a:ext cx="793367" cy="528911"/>
            </a:xfrm>
            <a:custGeom>
              <a:avLst/>
              <a:gdLst>
                <a:gd name="connsiteX0" fmla="*/ 47 w 793367"/>
                <a:gd name="connsiteY0" fmla="*/ -4 h 528911"/>
                <a:gd name="connsiteX1" fmla="*/ 793414 w 793367"/>
                <a:gd name="connsiteY1" fmla="*/ 528908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-4"/>
                  </a:moveTo>
                  <a:lnTo>
                    <a:pt x="793414" y="52890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75449D-6488-5730-5ADA-BDC2CC129D41}"/>
                </a:ext>
              </a:extLst>
            </p:cNvPr>
            <p:cNvSpPr/>
            <p:nvPr/>
          </p:nvSpPr>
          <p:spPr>
            <a:xfrm>
              <a:off x="9210593" y="2915357"/>
              <a:ext cx="793367" cy="705214"/>
            </a:xfrm>
            <a:custGeom>
              <a:avLst/>
              <a:gdLst>
                <a:gd name="connsiteX0" fmla="*/ 47 w 793367"/>
                <a:gd name="connsiteY0" fmla="*/ -1 h 705214"/>
                <a:gd name="connsiteX1" fmla="*/ 793414 w 793367"/>
                <a:gd name="connsiteY1" fmla="*/ 705214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-1"/>
                  </a:moveTo>
                  <a:lnTo>
                    <a:pt x="793414" y="7052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B5D5A7D-023C-AFAA-A522-30C5D8D99636}"/>
                </a:ext>
              </a:extLst>
            </p:cNvPr>
            <p:cNvSpPr/>
            <p:nvPr/>
          </p:nvSpPr>
          <p:spPr>
            <a:xfrm>
              <a:off x="9210593" y="2915357"/>
              <a:ext cx="793367" cy="881518"/>
            </a:xfrm>
            <a:custGeom>
              <a:avLst/>
              <a:gdLst>
                <a:gd name="connsiteX0" fmla="*/ 47 w 793367"/>
                <a:gd name="connsiteY0" fmla="*/ 2 h 881518"/>
                <a:gd name="connsiteX1" fmla="*/ 793414 w 793367"/>
                <a:gd name="connsiteY1" fmla="*/ 881521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2"/>
                  </a:moveTo>
                  <a:lnTo>
                    <a:pt x="793414" y="88152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B44637D-113C-2660-C46B-6D106E3BF916}"/>
                </a:ext>
              </a:extLst>
            </p:cNvPr>
            <p:cNvSpPr/>
            <p:nvPr/>
          </p:nvSpPr>
          <p:spPr>
            <a:xfrm>
              <a:off x="9210593" y="2915357"/>
              <a:ext cx="793367" cy="1057822"/>
            </a:xfrm>
            <a:custGeom>
              <a:avLst/>
              <a:gdLst>
                <a:gd name="connsiteX0" fmla="*/ 47 w 793367"/>
                <a:gd name="connsiteY0" fmla="*/ 5 h 1057822"/>
                <a:gd name="connsiteX1" fmla="*/ 793414 w 793367"/>
                <a:gd name="connsiteY1" fmla="*/ 1057828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5"/>
                  </a:moveTo>
                  <a:lnTo>
                    <a:pt x="793414" y="105782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2B4EED-234E-F3F3-FC14-7A19CFBEC311}"/>
                </a:ext>
              </a:extLst>
            </p:cNvPr>
            <p:cNvSpPr/>
            <p:nvPr/>
          </p:nvSpPr>
          <p:spPr>
            <a:xfrm>
              <a:off x="9210593" y="2915357"/>
              <a:ext cx="793367" cy="1234125"/>
            </a:xfrm>
            <a:custGeom>
              <a:avLst/>
              <a:gdLst>
                <a:gd name="connsiteX0" fmla="*/ 47 w 793367"/>
                <a:gd name="connsiteY0" fmla="*/ 8 h 1234125"/>
                <a:gd name="connsiteX1" fmla="*/ 793414 w 793367"/>
                <a:gd name="connsiteY1" fmla="*/ 1234134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8"/>
                  </a:moveTo>
                  <a:lnTo>
                    <a:pt x="793414" y="123413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D56F0-C95A-5E55-C43F-217E7A84872F}"/>
                </a:ext>
              </a:extLst>
            </p:cNvPr>
            <p:cNvSpPr/>
            <p:nvPr/>
          </p:nvSpPr>
          <p:spPr>
            <a:xfrm>
              <a:off x="9210593" y="2915357"/>
              <a:ext cx="793367" cy="1410429"/>
            </a:xfrm>
            <a:custGeom>
              <a:avLst/>
              <a:gdLst>
                <a:gd name="connsiteX0" fmla="*/ 47 w 793367"/>
                <a:gd name="connsiteY0" fmla="*/ 11 h 1410429"/>
                <a:gd name="connsiteX1" fmla="*/ 793414 w 793367"/>
                <a:gd name="connsiteY1" fmla="*/ 1410441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1"/>
                  </a:moveTo>
                  <a:lnTo>
                    <a:pt x="793414" y="14104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66B81B5-0BDB-2660-A477-F2FA24F68B33}"/>
                </a:ext>
              </a:extLst>
            </p:cNvPr>
            <p:cNvSpPr/>
            <p:nvPr/>
          </p:nvSpPr>
          <p:spPr>
            <a:xfrm>
              <a:off x="9210593" y="2915357"/>
              <a:ext cx="793367" cy="1586733"/>
            </a:xfrm>
            <a:custGeom>
              <a:avLst/>
              <a:gdLst>
                <a:gd name="connsiteX0" fmla="*/ 47 w 793367"/>
                <a:gd name="connsiteY0" fmla="*/ 14 h 1586733"/>
                <a:gd name="connsiteX1" fmla="*/ 793414 w 793367"/>
                <a:gd name="connsiteY1" fmla="*/ 1586748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14"/>
                  </a:moveTo>
                  <a:lnTo>
                    <a:pt x="793414" y="15867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AAECC5-F935-2C51-2461-8B63E7E4D498}"/>
                </a:ext>
              </a:extLst>
            </p:cNvPr>
            <p:cNvSpPr/>
            <p:nvPr/>
          </p:nvSpPr>
          <p:spPr>
            <a:xfrm>
              <a:off x="9210593" y="2915357"/>
              <a:ext cx="793367" cy="1763037"/>
            </a:xfrm>
            <a:custGeom>
              <a:avLst/>
              <a:gdLst>
                <a:gd name="connsiteX0" fmla="*/ 47 w 793367"/>
                <a:gd name="connsiteY0" fmla="*/ 17 h 1763037"/>
                <a:gd name="connsiteX1" fmla="*/ 793414 w 793367"/>
                <a:gd name="connsiteY1" fmla="*/ 1763054 h 176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7">
                  <a:moveTo>
                    <a:pt x="47" y="17"/>
                  </a:moveTo>
                  <a:lnTo>
                    <a:pt x="793414" y="176305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29B789A-36BF-CF26-A964-6CCCC6574E29}"/>
                </a:ext>
              </a:extLst>
            </p:cNvPr>
            <p:cNvSpPr/>
            <p:nvPr/>
          </p:nvSpPr>
          <p:spPr>
            <a:xfrm>
              <a:off x="9210593" y="3091661"/>
              <a:ext cx="793367" cy="176303"/>
            </a:xfrm>
            <a:custGeom>
              <a:avLst/>
              <a:gdLst>
                <a:gd name="connsiteX0" fmla="*/ 47 w 793367"/>
                <a:gd name="connsiteY0" fmla="*/ -4 h 176303"/>
                <a:gd name="connsiteX1" fmla="*/ 793414 w 793367"/>
                <a:gd name="connsiteY1" fmla="*/ 17630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-4"/>
                  </a:moveTo>
                  <a:lnTo>
                    <a:pt x="793414" y="17630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8FE4913-0277-B364-1E4B-2FB4691EF73F}"/>
                </a:ext>
              </a:extLst>
            </p:cNvPr>
            <p:cNvSpPr/>
            <p:nvPr/>
          </p:nvSpPr>
          <p:spPr>
            <a:xfrm>
              <a:off x="9210593" y="3091661"/>
              <a:ext cx="793367" cy="352607"/>
            </a:xfrm>
            <a:custGeom>
              <a:avLst/>
              <a:gdLst>
                <a:gd name="connsiteX0" fmla="*/ 47 w 793367"/>
                <a:gd name="connsiteY0" fmla="*/ -1 h 352607"/>
                <a:gd name="connsiteX1" fmla="*/ 793414 w 793367"/>
                <a:gd name="connsiteY1" fmla="*/ 35260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-1"/>
                  </a:moveTo>
                  <a:lnTo>
                    <a:pt x="793414" y="35260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CE584B-4279-EDAA-2414-38ED9F6DCF38}"/>
                </a:ext>
              </a:extLst>
            </p:cNvPr>
            <p:cNvSpPr/>
            <p:nvPr/>
          </p:nvSpPr>
          <p:spPr>
            <a:xfrm>
              <a:off x="9210593" y="3091661"/>
              <a:ext cx="793367" cy="528911"/>
            </a:xfrm>
            <a:custGeom>
              <a:avLst/>
              <a:gdLst>
                <a:gd name="connsiteX0" fmla="*/ 47 w 793367"/>
                <a:gd name="connsiteY0" fmla="*/ 2 h 528911"/>
                <a:gd name="connsiteX1" fmla="*/ 793414 w 793367"/>
                <a:gd name="connsiteY1" fmla="*/ 528914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2"/>
                  </a:moveTo>
                  <a:lnTo>
                    <a:pt x="793414" y="5289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0C05756-EFA9-E2F1-6B49-7E339B19554E}"/>
                </a:ext>
              </a:extLst>
            </p:cNvPr>
            <p:cNvSpPr/>
            <p:nvPr/>
          </p:nvSpPr>
          <p:spPr>
            <a:xfrm>
              <a:off x="9210593" y="3091661"/>
              <a:ext cx="793367" cy="705214"/>
            </a:xfrm>
            <a:custGeom>
              <a:avLst/>
              <a:gdLst>
                <a:gd name="connsiteX0" fmla="*/ 47 w 793367"/>
                <a:gd name="connsiteY0" fmla="*/ 5 h 705214"/>
                <a:gd name="connsiteX1" fmla="*/ 793414 w 793367"/>
                <a:gd name="connsiteY1" fmla="*/ 705220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5"/>
                  </a:moveTo>
                  <a:lnTo>
                    <a:pt x="793414" y="7052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9650634-01F4-AC14-ACEC-ABB5D6DB7B01}"/>
                </a:ext>
              </a:extLst>
            </p:cNvPr>
            <p:cNvSpPr/>
            <p:nvPr/>
          </p:nvSpPr>
          <p:spPr>
            <a:xfrm>
              <a:off x="9210593" y="3091661"/>
              <a:ext cx="793367" cy="881518"/>
            </a:xfrm>
            <a:custGeom>
              <a:avLst/>
              <a:gdLst>
                <a:gd name="connsiteX0" fmla="*/ 47 w 793367"/>
                <a:gd name="connsiteY0" fmla="*/ 8 h 881518"/>
                <a:gd name="connsiteX1" fmla="*/ 793414 w 793367"/>
                <a:gd name="connsiteY1" fmla="*/ 881527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"/>
                  </a:moveTo>
                  <a:lnTo>
                    <a:pt x="793414" y="88152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7B42E8-1D03-7548-733D-08D07B4ECC26}"/>
                </a:ext>
              </a:extLst>
            </p:cNvPr>
            <p:cNvSpPr/>
            <p:nvPr/>
          </p:nvSpPr>
          <p:spPr>
            <a:xfrm>
              <a:off x="9210593" y="3091661"/>
              <a:ext cx="793367" cy="1057822"/>
            </a:xfrm>
            <a:custGeom>
              <a:avLst/>
              <a:gdLst>
                <a:gd name="connsiteX0" fmla="*/ 47 w 793367"/>
                <a:gd name="connsiteY0" fmla="*/ 11 h 1057822"/>
                <a:gd name="connsiteX1" fmla="*/ 793414 w 793367"/>
                <a:gd name="connsiteY1" fmla="*/ 1057834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1"/>
                  </a:moveTo>
                  <a:lnTo>
                    <a:pt x="793414" y="105783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2E09C4A-6E04-ED78-493A-6D2694DF0B47}"/>
                </a:ext>
              </a:extLst>
            </p:cNvPr>
            <p:cNvSpPr/>
            <p:nvPr/>
          </p:nvSpPr>
          <p:spPr>
            <a:xfrm>
              <a:off x="9210593" y="3091661"/>
              <a:ext cx="793367" cy="1234125"/>
            </a:xfrm>
            <a:custGeom>
              <a:avLst/>
              <a:gdLst>
                <a:gd name="connsiteX0" fmla="*/ 47 w 793367"/>
                <a:gd name="connsiteY0" fmla="*/ 14 h 1234125"/>
                <a:gd name="connsiteX1" fmla="*/ 793414 w 793367"/>
                <a:gd name="connsiteY1" fmla="*/ 1234140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4"/>
                  </a:moveTo>
                  <a:lnTo>
                    <a:pt x="793414" y="123414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0EE3E57-CB89-CE94-D9DD-01B65ADD1F6E}"/>
                </a:ext>
              </a:extLst>
            </p:cNvPr>
            <p:cNvSpPr/>
            <p:nvPr/>
          </p:nvSpPr>
          <p:spPr>
            <a:xfrm>
              <a:off x="9210593" y="3091661"/>
              <a:ext cx="793367" cy="1410429"/>
            </a:xfrm>
            <a:custGeom>
              <a:avLst/>
              <a:gdLst>
                <a:gd name="connsiteX0" fmla="*/ 47 w 793367"/>
                <a:gd name="connsiteY0" fmla="*/ 17 h 1410429"/>
                <a:gd name="connsiteX1" fmla="*/ 793414 w 793367"/>
                <a:gd name="connsiteY1" fmla="*/ 1410447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7"/>
                  </a:moveTo>
                  <a:lnTo>
                    <a:pt x="793414" y="14104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AD568AA-6C82-CFB4-771F-4AB9398CF118}"/>
                </a:ext>
              </a:extLst>
            </p:cNvPr>
            <p:cNvSpPr/>
            <p:nvPr/>
          </p:nvSpPr>
          <p:spPr>
            <a:xfrm>
              <a:off x="9210593" y="3091661"/>
              <a:ext cx="793367" cy="1586733"/>
            </a:xfrm>
            <a:custGeom>
              <a:avLst/>
              <a:gdLst>
                <a:gd name="connsiteX0" fmla="*/ 47 w 793367"/>
                <a:gd name="connsiteY0" fmla="*/ 20 h 1586733"/>
                <a:gd name="connsiteX1" fmla="*/ 793414 w 793367"/>
                <a:gd name="connsiteY1" fmla="*/ 1586754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20"/>
                  </a:moveTo>
                  <a:lnTo>
                    <a:pt x="793414" y="158675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5BFFF95-F853-D9AE-0B81-8A7669FAAF74}"/>
                </a:ext>
              </a:extLst>
            </p:cNvPr>
            <p:cNvSpPr/>
            <p:nvPr/>
          </p:nvSpPr>
          <p:spPr>
            <a:xfrm>
              <a:off x="9210593" y="3267964"/>
              <a:ext cx="793367" cy="3837"/>
            </a:xfrm>
            <a:custGeom>
              <a:avLst/>
              <a:gdLst>
                <a:gd name="connsiteX0" fmla="*/ 47 w 793367"/>
                <a:gd name="connsiteY0" fmla="*/ -1 h 3837"/>
                <a:gd name="connsiteX1" fmla="*/ 793414 w 793367"/>
                <a:gd name="connsiteY1" fmla="*/ -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-1"/>
                  </a:moveTo>
                  <a:lnTo>
                    <a:pt x="793414" y="-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AF3E0F-C5AE-CD9F-9A9F-B9787BD709F1}"/>
                </a:ext>
              </a:extLst>
            </p:cNvPr>
            <p:cNvSpPr/>
            <p:nvPr/>
          </p:nvSpPr>
          <p:spPr>
            <a:xfrm>
              <a:off x="9210593" y="3267964"/>
              <a:ext cx="793367" cy="176303"/>
            </a:xfrm>
            <a:custGeom>
              <a:avLst/>
              <a:gdLst>
                <a:gd name="connsiteX0" fmla="*/ 47 w 793367"/>
                <a:gd name="connsiteY0" fmla="*/ 2 h 176303"/>
                <a:gd name="connsiteX1" fmla="*/ 793414 w 793367"/>
                <a:gd name="connsiteY1" fmla="*/ 17630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2"/>
                  </a:moveTo>
                  <a:lnTo>
                    <a:pt x="793414" y="17630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AAC94CB-F11B-4FAF-C2CB-AB30BE116EC6}"/>
                </a:ext>
              </a:extLst>
            </p:cNvPr>
            <p:cNvSpPr/>
            <p:nvPr/>
          </p:nvSpPr>
          <p:spPr>
            <a:xfrm>
              <a:off x="9210593" y="3267964"/>
              <a:ext cx="793367" cy="352607"/>
            </a:xfrm>
            <a:custGeom>
              <a:avLst/>
              <a:gdLst>
                <a:gd name="connsiteX0" fmla="*/ 47 w 793367"/>
                <a:gd name="connsiteY0" fmla="*/ 5 h 352607"/>
                <a:gd name="connsiteX1" fmla="*/ 793414 w 793367"/>
                <a:gd name="connsiteY1" fmla="*/ 35261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5"/>
                  </a:moveTo>
                  <a:lnTo>
                    <a:pt x="793414" y="35261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C61FD2F-BA6E-DB36-9172-286EB0B280E6}"/>
                </a:ext>
              </a:extLst>
            </p:cNvPr>
            <p:cNvSpPr/>
            <p:nvPr/>
          </p:nvSpPr>
          <p:spPr>
            <a:xfrm>
              <a:off x="9210593" y="3267964"/>
              <a:ext cx="793367" cy="528911"/>
            </a:xfrm>
            <a:custGeom>
              <a:avLst/>
              <a:gdLst>
                <a:gd name="connsiteX0" fmla="*/ 47 w 793367"/>
                <a:gd name="connsiteY0" fmla="*/ 8 h 528911"/>
                <a:gd name="connsiteX1" fmla="*/ 793414 w 793367"/>
                <a:gd name="connsiteY1" fmla="*/ 528920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8"/>
                  </a:moveTo>
                  <a:lnTo>
                    <a:pt x="793414" y="5289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221C816-C125-6E72-20E7-CB8D6ECD25DF}"/>
                </a:ext>
              </a:extLst>
            </p:cNvPr>
            <p:cNvSpPr/>
            <p:nvPr/>
          </p:nvSpPr>
          <p:spPr>
            <a:xfrm>
              <a:off x="9210593" y="3267964"/>
              <a:ext cx="793367" cy="705214"/>
            </a:xfrm>
            <a:custGeom>
              <a:avLst/>
              <a:gdLst>
                <a:gd name="connsiteX0" fmla="*/ 47 w 793367"/>
                <a:gd name="connsiteY0" fmla="*/ 11 h 705214"/>
                <a:gd name="connsiteX1" fmla="*/ 793414 w 793367"/>
                <a:gd name="connsiteY1" fmla="*/ 705226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11"/>
                  </a:moveTo>
                  <a:lnTo>
                    <a:pt x="793414" y="7052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EB739C1-21BD-523E-9835-22E55B4BC4A7}"/>
                </a:ext>
              </a:extLst>
            </p:cNvPr>
            <p:cNvSpPr/>
            <p:nvPr/>
          </p:nvSpPr>
          <p:spPr>
            <a:xfrm>
              <a:off x="9210593" y="3267964"/>
              <a:ext cx="793367" cy="881518"/>
            </a:xfrm>
            <a:custGeom>
              <a:avLst/>
              <a:gdLst>
                <a:gd name="connsiteX0" fmla="*/ 47 w 793367"/>
                <a:gd name="connsiteY0" fmla="*/ 14 h 881518"/>
                <a:gd name="connsiteX1" fmla="*/ 793414 w 793367"/>
                <a:gd name="connsiteY1" fmla="*/ 881533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14"/>
                  </a:moveTo>
                  <a:lnTo>
                    <a:pt x="793414" y="88153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DBFB9F4-5947-39E6-971B-972B7DA0405D}"/>
                </a:ext>
              </a:extLst>
            </p:cNvPr>
            <p:cNvSpPr/>
            <p:nvPr/>
          </p:nvSpPr>
          <p:spPr>
            <a:xfrm>
              <a:off x="9210593" y="3267964"/>
              <a:ext cx="793367" cy="1057822"/>
            </a:xfrm>
            <a:custGeom>
              <a:avLst/>
              <a:gdLst>
                <a:gd name="connsiteX0" fmla="*/ 47 w 793367"/>
                <a:gd name="connsiteY0" fmla="*/ 17 h 1057822"/>
                <a:gd name="connsiteX1" fmla="*/ 793414 w 793367"/>
                <a:gd name="connsiteY1" fmla="*/ 1057840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7"/>
                  </a:moveTo>
                  <a:lnTo>
                    <a:pt x="793414" y="105784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A664FDB-C873-AA87-EC7C-CC7AFDFD463A}"/>
                </a:ext>
              </a:extLst>
            </p:cNvPr>
            <p:cNvSpPr/>
            <p:nvPr/>
          </p:nvSpPr>
          <p:spPr>
            <a:xfrm>
              <a:off x="9210593" y="3267964"/>
              <a:ext cx="793367" cy="1234125"/>
            </a:xfrm>
            <a:custGeom>
              <a:avLst/>
              <a:gdLst>
                <a:gd name="connsiteX0" fmla="*/ 47 w 793367"/>
                <a:gd name="connsiteY0" fmla="*/ 20 h 1234125"/>
                <a:gd name="connsiteX1" fmla="*/ 793414 w 793367"/>
                <a:gd name="connsiteY1" fmla="*/ 1234146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20"/>
                  </a:moveTo>
                  <a:lnTo>
                    <a:pt x="793414" y="123414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EBC3C5D-D1DD-024E-E840-311E9430BAC0}"/>
                </a:ext>
              </a:extLst>
            </p:cNvPr>
            <p:cNvSpPr/>
            <p:nvPr/>
          </p:nvSpPr>
          <p:spPr>
            <a:xfrm>
              <a:off x="9210593" y="3267964"/>
              <a:ext cx="793367" cy="1410429"/>
            </a:xfrm>
            <a:custGeom>
              <a:avLst/>
              <a:gdLst>
                <a:gd name="connsiteX0" fmla="*/ 47 w 793367"/>
                <a:gd name="connsiteY0" fmla="*/ 23 h 1410429"/>
                <a:gd name="connsiteX1" fmla="*/ 793414 w 793367"/>
                <a:gd name="connsiteY1" fmla="*/ 1410453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23"/>
                  </a:moveTo>
                  <a:lnTo>
                    <a:pt x="793414" y="141045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C717702-B879-12ED-7F44-B479A041EB3B}"/>
                </a:ext>
              </a:extLst>
            </p:cNvPr>
            <p:cNvSpPr/>
            <p:nvPr/>
          </p:nvSpPr>
          <p:spPr>
            <a:xfrm>
              <a:off x="9210593" y="3267964"/>
              <a:ext cx="793367" cy="176303"/>
            </a:xfrm>
            <a:custGeom>
              <a:avLst/>
              <a:gdLst>
                <a:gd name="connsiteX0" fmla="*/ 47 w 793367"/>
                <a:gd name="connsiteY0" fmla="*/ 176306 h 176303"/>
                <a:gd name="connsiteX1" fmla="*/ 793414 w 793367"/>
                <a:gd name="connsiteY1" fmla="*/ 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06"/>
                  </a:moveTo>
                  <a:lnTo>
                    <a:pt x="793414" y="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3C22C99-28A6-C7FA-9D41-9FD8D3E484CC}"/>
                </a:ext>
              </a:extLst>
            </p:cNvPr>
            <p:cNvSpPr/>
            <p:nvPr/>
          </p:nvSpPr>
          <p:spPr>
            <a:xfrm>
              <a:off x="9210593" y="3444268"/>
              <a:ext cx="793367" cy="3837"/>
            </a:xfrm>
            <a:custGeom>
              <a:avLst/>
              <a:gdLst>
                <a:gd name="connsiteX0" fmla="*/ 47 w 793367"/>
                <a:gd name="connsiteY0" fmla="*/ 5 h 3837"/>
                <a:gd name="connsiteX1" fmla="*/ 793414 w 793367"/>
                <a:gd name="connsiteY1" fmla="*/ 5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5"/>
                  </a:moveTo>
                  <a:lnTo>
                    <a:pt x="793414" y="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846662D-1F39-637B-607B-85B1AC1AC43B}"/>
                </a:ext>
              </a:extLst>
            </p:cNvPr>
            <p:cNvSpPr/>
            <p:nvPr/>
          </p:nvSpPr>
          <p:spPr>
            <a:xfrm>
              <a:off x="9210593" y="3444268"/>
              <a:ext cx="793367" cy="176303"/>
            </a:xfrm>
            <a:custGeom>
              <a:avLst/>
              <a:gdLst>
                <a:gd name="connsiteX0" fmla="*/ 47 w 793367"/>
                <a:gd name="connsiteY0" fmla="*/ 8 h 176303"/>
                <a:gd name="connsiteX1" fmla="*/ 793414 w 793367"/>
                <a:gd name="connsiteY1" fmla="*/ 17631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8"/>
                  </a:moveTo>
                  <a:lnTo>
                    <a:pt x="793414" y="17631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A134473-F969-8553-279E-3F12CB9CB3EA}"/>
                </a:ext>
              </a:extLst>
            </p:cNvPr>
            <p:cNvSpPr/>
            <p:nvPr/>
          </p:nvSpPr>
          <p:spPr>
            <a:xfrm>
              <a:off x="9210593" y="3444268"/>
              <a:ext cx="793367" cy="352607"/>
            </a:xfrm>
            <a:custGeom>
              <a:avLst/>
              <a:gdLst>
                <a:gd name="connsiteX0" fmla="*/ 47 w 793367"/>
                <a:gd name="connsiteY0" fmla="*/ 11 h 352607"/>
                <a:gd name="connsiteX1" fmla="*/ 793414 w 793367"/>
                <a:gd name="connsiteY1" fmla="*/ 352619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11"/>
                  </a:moveTo>
                  <a:lnTo>
                    <a:pt x="793414" y="35261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0300F09-B872-93CB-1EE1-09DCD3A00AAF}"/>
                </a:ext>
              </a:extLst>
            </p:cNvPr>
            <p:cNvSpPr/>
            <p:nvPr/>
          </p:nvSpPr>
          <p:spPr>
            <a:xfrm>
              <a:off x="9210593" y="3444268"/>
              <a:ext cx="793367" cy="528911"/>
            </a:xfrm>
            <a:custGeom>
              <a:avLst/>
              <a:gdLst>
                <a:gd name="connsiteX0" fmla="*/ 47 w 793367"/>
                <a:gd name="connsiteY0" fmla="*/ 14 h 528911"/>
                <a:gd name="connsiteX1" fmla="*/ 793414 w 793367"/>
                <a:gd name="connsiteY1" fmla="*/ 528925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14"/>
                  </a:moveTo>
                  <a:lnTo>
                    <a:pt x="793414" y="52892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CAD50F-D606-1A29-B868-0C063B2445B4}"/>
                </a:ext>
              </a:extLst>
            </p:cNvPr>
            <p:cNvSpPr/>
            <p:nvPr/>
          </p:nvSpPr>
          <p:spPr>
            <a:xfrm>
              <a:off x="9210593" y="3444268"/>
              <a:ext cx="793367" cy="705214"/>
            </a:xfrm>
            <a:custGeom>
              <a:avLst/>
              <a:gdLst>
                <a:gd name="connsiteX0" fmla="*/ 47 w 793367"/>
                <a:gd name="connsiteY0" fmla="*/ 17 h 705214"/>
                <a:gd name="connsiteX1" fmla="*/ 793414 w 793367"/>
                <a:gd name="connsiteY1" fmla="*/ 705232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17"/>
                  </a:moveTo>
                  <a:lnTo>
                    <a:pt x="793414" y="7052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E01FD15-5B78-8E1D-F6F3-9ECF5EF6E7AB}"/>
                </a:ext>
              </a:extLst>
            </p:cNvPr>
            <p:cNvSpPr/>
            <p:nvPr/>
          </p:nvSpPr>
          <p:spPr>
            <a:xfrm>
              <a:off x="9210593" y="3444268"/>
              <a:ext cx="793367" cy="881518"/>
            </a:xfrm>
            <a:custGeom>
              <a:avLst/>
              <a:gdLst>
                <a:gd name="connsiteX0" fmla="*/ 47 w 793367"/>
                <a:gd name="connsiteY0" fmla="*/ 20 h 881518"/>
                <a:gd name="connsiteX1" fmla="*/ 793414 w 793367"/>
                <a:gd name="connsiteY1" fmla="*/ 881539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20"/>
                  </a:moveTo>
                  <a:lnTo>
                    <a:pt x="793414" y="88153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8D091BB-B7BE-692D-C15F-CC12AE888CE1}"/>
                </a:ext>
              </a:extLst>
            </p:cNvPr>
            <p:cNvSpPr/>
            <p:nvPr/>
          </p:nvSpPr>
          <p:spPr>
            <a:xfrm>
              <a:off x="9210593" y="3444268"/>
              <a:ext cx="793367" cy="1057822"/>
            </a:xfrm>
            <a:custGeom>
              <a:avLst/>
              <a:gdLst>
                <a:gd name="connsiteX0" fmla="*/ 47 w 793367"/>
                <a:gd name="connsiteY0" fmla="*/ 23 h 1057822"/>
                <a:gd name="connsiteX1" fmla="*/ 793414 w 793367"/>
                <a:gd name="connsiteY1" fmla="*/ 1057846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23"/>
                  </a:moveTo>
                  <a:lnTo>
                    <a:pt x="793414" y="105784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564FA11-32D0-6323-831A-1522C14EE64E}"/>
                </a:ext>
              </a:extLst>
            </p:cNvPr>
            <p:cNvSpPr/>
            <p:nvPr/>
          </p:nvSpPr>
          <p:spPr>
            <a:xfrm>
              <a:off x="9210593" y="3444268"/>
              <a:ext cx="793367" cy="1234125"/>
            </a:xfrm>
            <a:custGeom>
              <a:avLst/>
              <a:gdLst>
                <a:gd name="connsiteX0" fmla="*/ 47 w 793367"/>
                <a:gd name="connsiteY0" fmla="*/ 26 h 1234125"/>
                <a:gd name="connsiteX1" fmla="*/ 793414 w 793367"/>
                <a:gd name="connsiteY1" fmla="*/ 1234152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26"/>
                  </a:moveTo>
                  <a:lnTo>
                    <a:pt x="793414" y="123415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0A102BA-0998-1164-2804-17D166888FD3}"/>
                </a:ext>
              </a:extLst>
            </p:cNvPr>
            <p:cNvSpPr/>
            <p:nvPr/>
          </p:nvSpPr>
          <p:spPr>
            <a:xfrm>
              <a:off x="9210593" y="3267964"/>
              <a:ext cx="793367" cy="352607"/>
            </a:xfrm>
            <a:custGeom>
              <a:avLst/>
              <a:gdLst>
                <a:gd name="connsiteX0" fmla="*/ 47 w 793367"/>
                <a:gd name="connsiteY0" fmla="*/ 352613 h 352607"/>
                <a:gd name="connsiteX1" fmla="*/ 793414 w 793367"/>
                <a:gd name="connsiteY1" fmla="*/ 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13"/>
                  </a:moveTo>
                  <a:lnTo>
                    <a:pt x="793414" y="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AAF5920-A4D9-92C7-B779-E6A93BEB72D4}"/>
                </a:ext>
              </a:extLst>
            </p:cNvPr>
            <p:cNvSpPr/>
            <p:nvPr/>
          </p:nvSpPr>
          <p:spPr>
            <a:xfrm>
              <a:off x="9210593" y="3444268"/>
              <a:ext cx="793367" cy="176303"/>
            </a:xfrm>
            <a:custGeom>
              <a:avLst/>
              <a:gdLst>
                <a:gd name="connsiteX0" fmla="*/ 47 w 793367"/>
                <a:gd name="connsiteY0" fmla="*/ 176312 h 176303"/>
                <a:gd name="connsiteX1" fmla="*/ 793414 w 793367"/>
                <a:gd name="connsiteY1" fmla="*/ 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12"/>
                  </a:moveTo>
                  <a:lnTo>
                    <a:pt x="793414" y="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68DE4BA-F88C-29C8-D691-EC2676746DAA}"/>
                </a:ext>
              </a:extLst>
            </p:cNvPr>
            <p:cNvSpPr/>
            <p:nvPr/>
          </p:nvSpPr>
          <p:spPr>
            <a:xfrm>
              <a:off x="9210593" y="3620572"/>
              <a:ext cx="793367" cy="3837"/>
            </a:xfrm>
            <a:custGeom>
              <a:avLst/>
              <a:gdLst>
                <a:gd name="connsiteX0" fmla="*/ 47 w 793367"/>
                <a:gd name="connsiteY0" fmla="*/ 11 h 3837"/>
                <a:gd name="connsiteX1" fmla="*/ 793414 w 793367"/>
                <a:gd name="connsiteY1" fmla="*/ 1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11"/>
                  </a:moveTo>
                  <a:lnTo>
                    <a:pt x="793414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EF75E9-C168-92E2-702A-E58EC336468B}"/>
                </a:ext>
              </a:extLst>
            </p:cNvPr>
            <p:cNvSpPr/>
            <p:nvPr/>
          </p:nvSpPr>
          <p:spPr>
            <a:xfrm>
              <a:off x="9210593" y="3620572"/>
              <a:ext cx="793367" cy="176303"/>
            </a:xfrm>
            <a:custGeom>
              <a:avLst/>
              <a:gdLst>
                <a:gd name="connsiteX0" fmla="*/ 47 w 793367"/>
                <a:gd name="connsiteY0" fmla="*/ 14 h 176303"/>
                <a:gd name="connsiteX1" fmla="*/ 793414 w 793367"/>
                <a:gd name="connsiteY1" fmla="*/ 17631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4"/>
                  </a:moveTo>
                  <a:lnTo>
                    <a:pt x="793414" y="17631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BF6FB08-D986-D46F-7F31-BA9A1679B09A}"/>
                </a:ext>
              </a:extLst>
            </p:cNvPr>
            <p:cNvSpPr/>
            <p:nvPr/>
          </p:nvSpPr>
          <p:spPr>
            <a:xfrm>
              <a:off x="9210593" y="3620572"/>
              <a:ext cx="793367" cy="352607"/>
            </a:xfrm>
            <a:custGeom>
              <a:avLst/>
              <a:gdLst>
                <a:gd name="connsiteX0" fmla="*/ 47 w 793367"/>
                <a:gd name="connsiteY0" fmla="*/ 17 h 352607"/>
                <a:gd name="connsiteX1" fmla="*/ 793414 w 793367"/>
                <a:gd name="connsiteY1" fmla="*/ 35262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17"/>
                  </a:moveTo>
                  <a:lnTo>
                    <a:pt x="793414" y="35262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970130D-1ECF-6D4B-23EF-BF4E0630B519}"/>
                </a:ext>
              </a:extLst>
            </p:cNvPr>
            <p:cNvSpPr/>
            <p:nvPr/>
          </p:nvSpPr>
          <p:spPr>
            <a:xfrm>
              <a:off x="9210593" y="3620572"/>
              <a:ext cx="793367" cy="528911"/>
            </a:xfrm>
            <a:custGeom>
              <a:avLst/>
              <a:gdLst>
                <a:gd name="connsiteX0" fmla="*/ 47 w 793367"/>
                <a:gd name="connsiteY0" fmla="*/ 20 h 528911"/>
                <a:gd name="connsiteX1" fmla="*/ 793414 w 793367"/>
                <a:gd name="connsiteY1" fmla="*/ 528931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20"/>
                  </a:moveTo>
                  <a:lnTo>
                    <a:pt x="793414" y="52893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AE12142-3283-A865-102E-3B62138740A5}"/>
                </a:ext>
              </a:extLst>
            </p:cNvPr>
            <p:cNvSpPr/>
            <p:nvPr/>
          </p:nvSpPr>
          <p:spPr>
            <a:xfrm>
              <a:off x="9210593" y="3620572"/>
              <a:ext cx="793367" cy="705214"/>
            </a:xfrm>
            <a:custGeom>
              <a:avLst/>
              <a:gdLst>
                <a:gd name="connsiteX0" fmla="*/ 47 w 793367"/>
                <a:gd name="connsiteY0" fmla="*/ 23 h 705214"/>
                <a:gd name="connsiteX1" fmla="*/ 793414 w 793367"/>
                <a:gd name="connsiteY1" fmla="*/ 705238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23"/>
                  </a:moveTo>
                  <a:lnTo>
                    <a:pt x="793414" y="7052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26CC604-636A-ECEA-5228-74DE2BA932DF}"/>
                </a:ext>
              </a:extLst>
            </p:cNvPr>
            <p:cNvSpPr/>
            <p:nvPr/>
          </p:nvSpPr>
          <p:spPr>
            <a:xfrm>
              <a:off x="9210593" y="3620572"/>
              <a:ext cx="793367" cy="881518"/>
            </a:xfrm>
            <a:custGeom>
              <a:avLst/>
              <a:gdLst>
                <a:gd name="connsiteX0" fmla="*/ 47 w 793367"/>
                <a:gd name="connsiteY0" fmla="*/ 26 h 881518"/>
                <a:gd name="connsiteX1" fmla="*/ 793414 w 793367"/>
                <a:gd name="connsiteY1" fmla="*/ 881545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26"/>
                  </a:moveTo>
                  <a:lnTo>
                    <a:pt x="793414" y="88154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719AFEF-A12B-DF7B-A045-287D48B82AFE}"/>
                </a:ext>
              </a:extLst>
            </p:cNvPr>
            <p:cNvSpPr/>
            <p:nvPr/>
          </p:nvSpPr>
          <p:spPr>
            <a:xfrm>
              <a:off x="9210593" y="3620572"/>
              <a:ext cx="793367" cy="1057822"/>
            </a:xfrm>
            <a:custGeom>
              <a:avLst/>
              <a:gdLst>
                <a:gd name="connsiteX0" fmla="*/ 47 w 793367"/>
                <a:gd name="connsiteY0" fmla="*/ 29 h 1057822"/>
                <a:gd name="connsiteX1" fmla="*/ 793414 w 793367"/>
                <a:gd name="connsiteY1" fmla="*/ 1057851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29"/>
                  </a:moveTo>
                  <a:lnTo>
                    <a:pt x="793414" y="105785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2777889-BA4E-863C-CD18-1B854D9782C9}"/>
                </a:ext>
              </a:extLst>
            </p:cNvPr>
            <p:cNvSpPr/>
            <p:nvPr/>
          </p:nvSpPr>
          <p:spPr>
            <a:xfrm>
              <a:off x="9210593" y="3267964"/>
              <a:ext cx="793367" cy="528911"/>
            </a:xfrm>
            <a:custGeom>
              <a:avLst/>
              <a:gdLst>
                <a:gd name="connsiteX0" fmla="*/ 47 w 793367"/>
                <a:gd name="connsiteY0" fmla="*/ 528920 h 528911"/>
                <a:gd name="connsiteX1" fmla="*/ 793414 w 793367"/>
                <a:gd name="connsiteY1" fmla="*/ 8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20"/>
                  </a:moveTo>
                  <a:lnTo>
                    <a:pt x="793414" y="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08E077-B6FE-1CFC-EEAC-85F32EAFB5DB}"/>
                </a:ext>
              </a:extLst>
            </p:cNvPr>
            <p:cNvSpPr/>
            <p:nvPr/>
          </p:nvSpPr>
          <p:spPr>
            <a:xfrm>
              <a:off x="9210593" y="3444268"/>
              <a:ext cx="793367" cy="352607"/>
            </a:xfrm>
            <a:custGeom>
              <a:avLst/>
              <a:gdLst>
                <a:gd name="connsiteX0" fmla="*/ 47 w 793367"/>
                <a:gd name="connsiteY0" fmla="*/ 352619 h 352607"/>
                <a:gd name="connsiteX1" fmla="*/ 793414 w 793367"/>
                <a:gd name="connsiteY1" fmla="*/ 1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19"/>
                  </a:moveTo>
                  <a:lnTo>
                    <a:pt x="793414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E707DB-D6A3-B385-D1CE-7446875E5795}"/>
                </a:ext>
              </a:extLst>
            </p:cNvPr>
            <p:cNvSpPr/>
            <p:nvPr/>
          </p:nvSpPr>
          <p:spPr>
            <a:xfrm>
              <a:off x="9210593" y="3620572"/>
              <a:ext cx="793367" cy="176303"/>
            </a:xfrm>
            <a:custGeom>
              <a:avLst/>
              <a:gdLst>
                <a:gd name="connsiteX0" fmla="*/ 47 w 793367"/>
                <a:gd name="connsiteY0" fmla="*/ 176318 h 176303"/>
                <a:gd name="connsiteX1" fmla="*/ 793414 w 793367"/>
                <a:gd name="connsiteY1" fmla="*/ 1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18"/>
                  </a:moveTo>
                  <a:lnTo>
                    <a:pt x="793414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A063ECA-CA8E-FE63-F5C1-AC009C0FB545}"/>
                </a:ext>
              </a:extLst>
            </p:cNvPr>
            <p:cNvSpPr/>
            <p:nvPr/>
          </p:nvSpPr>
          <p:spPr>
            <a:xfrm>
              <a:off x="9210593" y="3796875"/>
              <a:ext cx="793367" cy="3837"/>
            </a:xfrm>
            <a:custGeom>
              <a:avLst/>
              <a:gdLst>
                <a:gd name="connsiteX0" fmla="*/ 47 w 793367"/>
                <a:gd name="connsiteY0" fmla="*/ 17 h 3837"/>
                <a:gd name="connsiteX1" fmla="*/ 793414 w 793367"/>
                <a:gd name="connsiteY1" fmla="*/ 17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17"/>
                  </a:moveTo>
                  <a:lnTo>
                    <a:pt x="793414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1ED7B80-1D2C-6988-2C0A-FC0167758455}"/>
                </a:ext>
              </a:extLst>
            </p:cNvPr>
            <p:cNvSpPr/>
            <p:nvPr/>
          </p:nvSpPr>
          <p:spPr>
            <a:xfrm>
              <a:off x="9210593" y="3796875"/>
              <a:ext cx="793367" cy="176303"/>
            </a:xfrm>
            <a:custGeom>
              <a:avLst/>
              <a:gdLst>
                <a:gd name="connsiteX0" fmla="*/ 47 w 793367"/>
                <a:gd name="connsiteY0" fmla="*/ 20 h 176303"/>
                <a:gd name="connsiteX1" fmla="*/ 793414 w 793367"/>
                <a:gd name="connsiteY1" fmla="*/ 17632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20"/>
                  </a:moveTo>
                  <a:lnTo>
                    <a:pt x="793414" y="17632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F09C83E-B02A-23F6-C491-D885A8F96064}"/>
                </a:ext>
              </a:extLst>
            </p:cNvPr>
            <p:cNvSpPr/>
            <p:nvPr/>
          </p:nvSpPr>
          <p:spPr>
            <a:xfrm>
              <a:off x="9210593" y="3796875"/>
              <a:ext cx="793367" cy="352607"/>
            </a:xfrm>
            <a:custGeom>
              <a:avLst/>
              <a:gdLst>
                <a:gd name="connsiteX0" fmla="*/ 47 w 793367"/>
                <a:gd name="connsiteY0" fmla="*/ 23 h 352607"/>
                <a:gd name="connsiteX1" fmla="*/ 793414 w 793367"/>
                <a:gd name="connsiteY1" fmla="*/ 35263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23"/>
                  </a:moveTo>
                  <a:lnTo>
                    <a:pt x="793414" y="35263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557C5EB-EF83-0D4F-A30D-A5499EE48D51}"/>
                </a:ext>
              </a:extLst>
            </p:cNvPr>
            <p:cNvSpPr/>
            <p:nvPr/>
          </p:nvSpPr>
          <p:spPr>
            <a:xfrm>
              <a:off x="9210593" y="3796875"/>
              <a:ext cx="793367" cy="528911"/>
            </a:xfrm>
            <a:custGeom>
              <a:avLst/>
              <a:gdLst>
                <a:gd name="connsiteX0" fmla="*/ 47 w 793367"/>
                <a:gd name="connsiteY0" fmla="*/ 26 h 528911"/>
                <a:gd name="connsiteX1" fmla="*/ 793414 w 793367"/>
                <a:gd name="connsiteY1" fmla="*/ 528937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26"/>
                  </a:moveTo>
                  <a:lnTo>
                    <a:pt x="793414" y="52893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3B460B-1718-F2AA-1DA9-7DE1F9D8B058}"/>
                </a:ext>
              </a:extLst>
            </p:cNvPr>
            <p:cNvSpPr/>
            <p:nvPr/>
          </p:nvSpPr>
          <p:spPr>
            <a:xfrm>
              <a:off x="9210593" y="3796875"/>
              <a:ext cx="793367" cy="705214"/>
            </a:xfrm>
            <a:custGeom>
              <a:avLst/>
              <a:gdLst>
                <a:gd name="connsiteX0" fmla="*/ 47 w 793367"/>
                <a:gd name="connsiteY0" fmla="*/ 29 h 705214"/>
                <a:gd name="connsiteX1" fmla="*/ 793414 w 793367"/>
                <a:gd name="connsiteY1" fmla="*/ 705244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29"/>
                  </a:moveTo>
                  <a:lnTo>
                    <a:pt x="793414" y="7052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90CDEE0-53CE-1174-CC07-A78EAD874BBC}"/>
                </a:ext>
              </a:extLst>
            </p:cNvPr>
            <p:cNvSpPr/>
            <p:nvPr/>
          </p:nvSpPr>
          <p:spPr>
            <a:xfrm>
              <a:off x="9210593" y="3796875"/>
              <a:ext cx="793367" cy="881518"/>
            </a:xfrm>
            <a:custGeom>
              <a:avLst/>
              <a:gdLst>
                <a:gd name="connsiteX0" fmla="*/ 47 w 793367"/>
                <a:gd name="connsiteY0" fmla="*/ 32 h 881518"/>
                <a:gd name="connsiteX1" fmla="*/ 793414 w 793367"/>
                <a:gd name="connsiteY1" fmla="*/ 881551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32"/>
                  </a:moveTo>
                  <a:lnTo>
                    <a:pt x="793414" y="88155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821422B-8784-F62F-AFB5-D98267F0C307}"/>
                </a:ext>
              </a:extLst>
            </p:cNvPr>
            <p:cNvSpPr/>
            <p:nvPr/>
          </p:nvSpPr>
          <p:spPr>
            <a:xfrm>
              <a:off x="9210593" y="3267964"/>
              <a:ext cx="793367" cy="705214"/>
            </a:xfrm>
            <a:custGeom>
              <a:avLst/>
              <a:gdLst>
                <a:gd name="connsiteX0" fmla="*/ 47 w 793367"/>
                <a:gd name="connsiteY0" fmla="*/ 705226 h 705214"/>
                <a:gd name="connsiteX1" fmla="*/ 793414 w 793367"/>
                <a:gd name="connsiteY1" fmla="*/ 11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26"/>
                  </a:moveTo>
                  <a:lnTo>
                    <a:pt x="793414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DE1783-FF27-921A-1DFE-EEBA4ECA2E20}"/>
                </a:ext>
              </a:extLst>
            </p:cNvPr>
            <p:cNvSpPr/>
            <p:nvPr/>
          </p:nvSpPr>
          <p:spPr>
            <a:xfrm>
              <a:off x="9210593" y="3444268"/>
              <a:ext cx="793367" cy="528911"/>
            </a:xfrm>
            <a:custGeom>
              <a:avLst/>
              <a:gdLst>
                <a:gd name="connsiteX0" fmla="*/ 47 w 793367"/>
                <a:gd name="connsiteY0" fmla="*/ 528925 h 528911"/>
                <a:gd name="connsiteX1" fmla="*/ 793414 w 793367"/>
                <a:gd name="connsiteY1" fmla="*/ 14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25"/>
                  </a:moveTo>
                  <a:lnTo>
                    <a:pt x="793414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FB5FC30-081F-3092-EC75-A648707776F2}"/>
                </a:ext>
              </a:extLst>
            </p:cNvPr>
            <p:cNvSpPr/>
            <p:nvPr/>
          </p:nvSpPr>
          <p:spPr>
            <a:xfrm>
              <a:off x="9210593" y="3620572"/>
              <a:ext cx="793367" cy="352607"/>
            </a:xfrm>
            <a:custGeom>
              <a:avLst/>
              <a:gdLst>
                <a:gd name="connsiteX0" fmla="*/ 47 w 793367"/>
                <a:gd name="connsiteY0" fmla="*/ 352625 h 352607"/>
                <a:gd name="connsiteX1" fmla="*/ 793414 w 793367"/>
                <a:gd name="connsiteY1" fmla="*/ 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25"/>
                  </a:moveTo>
                  <a:lnTo>
                    <a:pt x="793414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D892044-7DFB-EB12-8717-2178E6CABE61}"/>
                </a:ext>
              </a:extLst>
            </p:cNvPr>
            <p:cNvSpPr/>
            <p:nvPr/>
          </p:nvSpPr>
          <p:spPr>
            <a:xfrm>
              <a:off x="9210593" y="3796875"/>
              <a:ext cx="793367" cy="176303"/>
            </a:xfrm>
            <a:custGeom>
              <a:avLst/>
              <a:gdLst>
                <a:gd name="connsiteX0" fmla="*/ 47 w 793367"/>
                <a:gd name="connsiteY0" fmla="*/ 176324 h 176303"/>
                <a:gd name="connsiteX1" fmla="*/ 793414 w 793367"/>
                <a:gd name="connsiteY1" fmla="*/ 2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24"/>
                  </a:moveTo>
                  <a:lnTo>
                    <a:pt x="793414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9F811FB-0745-E1AC-95FE-8883B9903466}"/>
                </a:ext>
              </a:extLst>
            </p:cNvPr>
            <p:cNvSpPr/>
            <p:nvPr/>
          </p:nvSpPr>
          <p:spPr>
            <a:xfrm>
              <a:off x="9210593" y="3973179"/>
              <a:ext cx="793367" cy="3837"/>
            </a:xfrm>
            <a:custGeom>
              <a:avLst/>
              <a:gdLst>
                <a:gd name="connsiteX0" fmla="*/ 47 w 793367"/>
                <a:gd name="connsiteY0" fmla="*/ 23 h 3837"/>
                <a:gd name="connsiteX1" fmla="*/ 793414 w 793367"/>
                <a:gd name="connsiteY1" fmla="*/ 23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23"/>
                  </a:moveTo>
                  <a:lnTo>
                    <a:pt x="793414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6DF4FDE-34FC-9DB8-4128-D5902C4DB9D4}"/>
                </a:ext>
              </a:extLst>
            </p:cNvPr>
            <p:cNvSpPr/>
            <p:nvPr/>
          </p:nvSpPr>
          <p:spPr>
            <a:xfrm>
              <a:off x="9210593" y="3973179"/>
              <a:ext cx="793367" cy="176303"/>
            </a:xfrm>
            <a:custGeom>
              <a:avLst/>
              <a:gdLst>
                <a:gd name="connsiteX0" fmla="*/ 47 w 793367"/>
                <a:gd name="connsiteY0" fmla="*/ 26 h 176303"/>
                <a:gd name="connsiteX1" fmla="*/ 793414 w 793367"/>
                <a:gd name="connsiteY1" fmla="*/ 17633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26"/>
                  </a:moveTo>
                  <a:lnTo>
                    <a:pt x="793414" y="17633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8DF58F4-24A5-2AF0-B03E-6A99F49AC351}"/>
                </a:ext>
              </a:extLst>
            </p:cNvPr>
            <p:cNvSpPr/>
            <p:nvPr/>
          </p:nvSpPr>
          <p:spPr>
            <a:xfrm>
              <a:off x="9210593" y="3973179"/>
              <a:ext cx="793367" cy="352607"/>
            </a:xfrm>
            <a:custGeom>
              <a:avLst/>
              <a:gdLst>
                <a:gd name="connsiteX0" fmla="*/ 47 w 793367"/>
                <a:gd name="connsiteY0" fmla="*/ 29 h 352607"/>
                <a:gd name="connsiteX1" fmla="*/ 793414 w 793367"/>
                <a:gd name="connsiteY1" fmla="*/ 35263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29"/>
                  </a:moveTo>
                  <a:lnTo>
                    <a:pt x="793414" y="35263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6F13466-3D2F-2EFE-3D79-BD3B0DB18558}"/>
                </a:ext>
              </a:extLst>
            </p:cNvPr>
            <p:cNvSpPr/>
            <p:nvPr/>
          </p:nvSpPr>
          <p:spPr>
            <a:xfrm>
              <a:off x="9210593" y="3973179"/>
              <a:ext cx="793367" cy="528911"/>
            </a:xfrm>
            <a:custGeom>
              <a:avLst/>
              <a:gdLst>
                <a:gd name="connsiteX0" fmla="*/ 47 w 793367"/>
                <a:gd name="connsiteY0" fmla="*/ 32 h 528911"/>
                <a:gd name="connsiteX1" fmla="*/ 793414 w 793367"/>
                <a:gd name="connsiteY1" fmla="*/ 528943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32"/>
                  </a:moveTo>
                  <a:lnTo>
                    <a:pt x="793414" y="52894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DCEFE7C-3529-E43F-A71D-928C6AAC8A22}"/>
                </a:ext>
              </a:extLst>
            </p:cNvPr>
            <p:cNvSpPr/>
            <p:nvPr/>
          </p:nvSpPr>
          <p:spPr>
            <a:xfrm>
              <a:off x="9210593" y="3973179"/>
              <a:ext cx="793367" cy="705214"/>
            </a:xfrm>
            <a:custGeom>
              <a:avLst/>
              <a:gdLst>
                <a:gd name="connsiteX0" fmla="*/ 47 w 793367"/>
                <a:gd name="connsiteY0" fmla="*/ 35 h 705214"/>
                <a:gd name="connsiteX1" fmla="*/ 793414 w 793367"/>
                <a:gd name="connsiteY1" fmla="*/ 705250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35"/>
                  </a:moveTo>
                  <a:lnTo>
                    <a:pt x="793414" y="70525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51E5F56-3926-119D-8647-C4BF2D72989B}"/>
                </a:ext>
              </a:extLst>
            </p:cNvPr>
            <p:cNvSpPr/>
            <p:nvPr/>
          </p:nvSpPr>
          <p:spPr>
            <a:xfrm>
              <a:off x="9210593" y="3267964"/>
              <a:ext cx="793367" cy="881518"/>
            </a:xfrm>
            <a:custGeom>
              <a:avLst/>
              <a:gdLst>
                <a:gd name="connsiteX0" fmla="*/ 47 w 793367"/>
                <a:gd name="connsiteY0" fmla="*/ 881533 h 881518"/>
                <a:gd name="connsiteX1" fmla="*/ 793414 w 793367"/>
                <a:gd name="connsiteY1" fmla="*/ 14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33"/>
                  </a:moveTo>
                  <a:lnTo>
                    <a:pt x="793414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20377F0-F185-DE1F-DF69-816998F7BD30}"/>
                </a:ext>
              </a:extLst>
            </p:cNvPr>
            <p:cNvSpPr/>
            <p:nvPr/>
          </p:nvSpPr>
          <p:spPr>
            <a:xfrm>
              <a:off x="9210593" y="3444268"/>
              <a:ext cx="793367" cy="705214"/>
            </a:xfrm>
            <a:custGeom>
              <a:avLst/>
              <a:gdLst>
                <a:gd name="connsiteX0" fmla="*/ 47 w 793367"/>
                <a:gd name="connsiteY0" fmla="*/ 705232 h 705214"/>
                <a:gd name="connsiteX1" fmla="*/ 793414 w 793367"/>
                <a:gd name="connsiteY1" fmla="*/ 17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32"/>
                  </a:moveTo>
                  <a:lnTo>
                    <a:pt x="793414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F14B27-9DC9-FF33-BEBE-D22CD8DB0A3D}"/>
                </a:ext>
              </a:extLst>
            </p:cNvPr>
            <p:cNvSpPr/>
            <p:nvPr/>
          </p:nvSpPr>
          <p:spPr>
            <a:xfrm>
              <a:off x="9210593" y="3620572"/>
              <a:ext cx="793367" cy="528911"/>
            </a:xfrm>
            <a:custGeom>
              <a:avLst/>
              <a:gdLst>
                <a:gd name="connsiteX0" fmla="*/ 47 w 793367"/>
                <a:gd name="connsiteY0" fmla="*/ 528931 h 528911"/>
                <a:gd name="connsiteX1" fmla="*/ 793414 w 793367"/>
                <a:gd name="connsiteY1" fmla="*/ 20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31"/>
                  </a:moveTo>
                  <a:lnTo>
                    <a:pt x="793414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0C7EF8B-CB45-7E93-E326-224E8F2D311F}"/>
                </a:ext>
              </a:extLst>
            </p:cNvPr>
            <p:cNvSpPr/>
            <p:nvPr/>
          </p:nvSpPr>
          <p:spPr>
            <a:xfrm>
              <a:off x="9210593" y="3796875"/>
              <a:ext cx="793367" cy="352607"/>
            </a:xfrm>
            <a:custGeom>
              <a:avLst/>
              <a:gdLst>
                <a:gd name="connsiteX0" fmla="*/ 47 w 793367"/>
                <a:gd name="connsiteY0" fmla="*/ 352631 h 352607"/>
                <a:gd name="connsiteX1" fmla="*/ 793414 w 793367"/>
                <a:gd name="connsiteY1" fmla="*/ 2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31"/>
                  </a:moveTo>
                  <a:lnTo>
                    <a:pt x="793414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37EC9E9-E22D-314A-2417-746DEDFB6DFC}"/>
                </a:ext>
              </a:extLst>
            </p:cNvPr>
            <p:cNvSpPr/>
            <p:nvPr/>
          </p:nvSpPr>
          <p:spPr>
            <a:xfrm>
              <a:off x="9210593" y="3973179"/>
              <a:ext cx="793367" cy="176303"/>
            </a:xfrm>
            <a:custGeom>
              <a:avLst/>
              <a:gdLst>
                <a:gd name="connsiteX0" fmla="*/ 47 w 793367"/>
                <a:gd name="connsiteY0" fmla="*/ 176330 h 176303"/>
                <a:gd name="connsiteX1" fmla="*/ 793414 w 793367"/>
                <a:gd name="connsiteY1" fmla="*/ 2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30"/>
                  </a:moveTo>
                  <a:lnTo>
                    <a:pt x="793414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5D8FBB0-6D35-0589-8D92-A308B6AD93F4}"/>
                </a:ext>
              </a:extLst>
            </p:cNvPr>
            <p:cNvSpPr/>
            <p:nvPr/>
          </p:nvSpPr>
          <p:spPr>
            <a:xfrm>
              <a:off x="9210593" y="4149483"/>
              <a:ext cx="793367" cy="3837"/>
            </a:xfrm>
            <a:custGeom>
              <a:avLst/>
              <a:gdLst>
                <a:gd name="connsiteX0" fmla="*/ 47 w 793367"/>
                <a:gd name="connsiteY0" fmla="*/ 29 h 3837"/>
                <a:gd name="connsiteX1" fmla="*/ 793414 w 793367"/>
                <a:gd name="connsiteY1" fmla="*/ 29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29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516B263-CE17-D631-4A8C-7AF7B5BE437E}"/>
                </a:ext>
              </a:extLst>
            </p:cNvPr>
            <p:cNvSpPr/>
            <p:nvPr/>
          </p:nvSpPr>
          <p:spPr>
            <a:xfrm>
              <a:off x="9210593" y="4149483"/>
              <a:ext cx="793367" cy="176303"/>
            </a:xfrm>
            <a:custGeom>
              <a:avLst/>
              <a:gdLst>
                <a:gd name="connsiteX0" fmla="*/ 47 w 793367"/>
                <a:gd name="connsiteY0" fmla="*/ 32 h 176303"/>
                <a:gd name="connsiteX1" fmla="*/ 793414 w 793367"/>
                <a:gd name="connsiteY1" fmla="*/ 17633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32"/>
                  </a:moveTo>
                  <a:lnTo>
                    <a:pt x="793414" y="17633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A7948A-DEB5-9431-0090-BD48364D11BF}"/>
                </a:ext>
              </a:extLst>
            </p:cNvPr>
            <p:cNvSpPr/>
            <p:nvPr/>
          </p:nvSpPr>
          <p:spPr>
            <a:xfrm>
              <a:off x="9210593" y="4149483"/>
              <a:ext cx="793367" cy="352607"/>
            </a:xfrm>
            <a:custGeom>
              <a:avLst/>
              <a:gdLst>
                <a:gd name="connsiteX0" fmla="*/ 47 w 793367"/>
                <a:gd name="connsiteY0" fmla="*/ 35 h 352607"/>
                <a:gd name="connsiteX1" fmla="*/ 793414 w 793367"/>
                <a:gd name="connsiteY1" fmla="*/ 35264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"/>
                  </a:moveTo>
                  <a:lnTo>
                    <a:pt x="793414" y="35264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92F14ED-B7BF-5A85-6A9E-BB543A662C3E}"/>
                </a:ext>
              </a:extLst>
            </p:cNvPr>
            <p:cNvSpPr/>
            <p:nvPr/>
          </p:nvSpPr>
          <p:spPr>
            <a:xfrm>
              <a:off x="9210593" y="4149483"/>
              <a:ext cx="793367" cy="528911"/>
            </a:xfrm>
            <a:custGeom>
              <a:avLst/>
              <a:gdLst>
                <a:gd name="connsiteX0" fmla="*/ 47 w 793367"/>
                <a:gd name="connsiteY0" fmla="*/ 38 h 528911"/>
                <a:gd name="connsiteX1" fmla="*/ 793414 w 793367"/>
                <a:gd name="connsiteY1" fmla="*/ 528949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38"/>
                  </a:moveTo>
                  <a:lnTo>
                    <a:pt x="793414" y="52894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0806BB9-8993-B8A0-76CE-15204D6577ED}"/>
                </a:ext>
              </a:extLst>
            </p:cNvPr>
            <p:cNvSpPr/>
            <p:nvPr/>
          </p:nvSpPr>
          <p:spPr>
            <a:xfrm>
              <a:off x="9210593" y="3267964"/>
              <a:ext cx="793367" cy="1057822"/>
            </a:xfrm>
            <a:custGeom>
              <a:avLst/>
              <a:gdLst>
                <a:gd name="connsiteX0" fmla="*/ 47 w 793367"/>
                <a:gd name="connsiteY0" fmla="*/ 1057840 h 1057822"/>
                <a:gd name="connsiteX1" fmla="*/ 793414 w 793367"/>
                <a:gd name="connsiteY1" fmla="*/ 17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40"/>
                  </a:moveTo>
                  <a:lnTo>
                    <a:pt x="793414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74DA100-A2CD-C5FC-9165-D56F96F7D4F6}"/>
                </a:ext>
              </a:extLst>
            </p:cNvPr>
            <p:cNvSpPr/>
            <p:nvPr/>
          </p:nvSpPr>
          <p:spPr>
            <a:xfrm>
              <a:off x="9210593" y="3444268"/>
              <a:ext cx="793367" cy="881518"/>
            </a:xfrm>
            <a:custGeom>
              <a:avLst/>
              <a:gdLst>
                <a:gd name="connsiteX0" fmla="*/ 47 w 793367"/>
                <a:gd name="connsiteY0" fmla="*/ 881539 h 881518"/>
                <a:gd name="connsiteX1" fmla="*/ 793414 w 793367"/>
                <a:gd name="connsiteY1" fmla="*/ 20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39"/>
                  </a:moveTo>
                  <a:lnTo>
                    <a:pt x="793414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9A99D97-D9EF-5E8B-043F-9E26804BB6EF}"/>
                </a:ext>
              </a:extLst>
            </p:cNvPr>
            <p:cNvSpPr/>
            <p:nvPr/>
          </p:nvSpPr>
          <p:spPr>
            <a:xfrm>
              <a:off x="9210593" y="3620572"/>
              <a:ext cx="793367" cy="705214"/>
            </a:xfrm>
            <a:custGeom>
              <a:avLst/>
              <a:gdLst>
                <a:gd name="connsiteX0" fmla="*/ 47 w 793367"/>
                <a:gd name="connsiteY0" fmla="*/ 705238 h 705214"/>
                <a:gd name="connsiteX1" fmla="*/ 793414 w 793367"/>
                <a:gd name="connsiteY1" fmla="*/ 23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38"/>
                  </a:moveTo>
                  <a:lnTo>
                    <a:pt x="793414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FE0BF02-F8C4-736B-085E-72F64B0A23C7}"/>
                </a:ext>
              </a:extLst>
            </p:cNvPr>
            <p:cNvSpPr/>
            <p:nvPr/>
          </p:nvSpPr>
          <p:spPr>
            <a:xfrm>
              <a:off x="9210593" y="3796875"/>
              <a:ext cx="793367" cy="528911"/>
            </a:xfrm>
            <a:custGeom>
              <a:avLst/>
              <a:gdLst>
                <a:gd name="connsiteX0" fmla="*/ 47 w 793367"/>
                <a:gd name="connsiteY0" fmla="*/ 528937 h 528911"/>
                <a:gd name="connsiteX1" fmla="*/ 793414 w 793367"/>
                <a:gd name="connsiteY1" fmla="*/ 26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37"/>
                  </a:moveTo>
                  <a:lnTo>
                    <a:pt x="793414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0E45513-6A8D-E7D8-DDA9-9016FE25A964}"/>
                </a:ext>
              </a:extLst>
            </p:cNvPr>
            <p:cNvSpPr/>
            <p:nvPr/>
          </p:nvSpPr>
          <p:spPr>
            <a:xfrm>
              <a:off x="9210593" y="3973179"/>
              <a:ext cx="793367" cy="352607"/>
            </a:xfrm>
            <a:custGeom>
              <a:avLst/>
              <a:gdLst>
                <a:gd name="connsiteX0" fmla="*/ 47 w 793367"/>
                <a:gd name="connsiteY0" fmla="*/ 352637 h 352607"/>
                <a:gd name="connsiteX1" fmla="*/ 793414 w 793367"/>
                <a:gd name="connsiteY1" fmla="*/ 29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37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57853CD-FAD7-AD9E-941A-FE069B569D6A}"/>
                </a:ext>
              </a:extLst>
            </p:cNvPr>
            <p:cNvSpPr/>
            <p:nvPr/>
          </p:nvSpPr>
          <p:spPr>
            <a:xfrm>
              <a:off x="9210593" y="4149483"/>
              <a:ext cx="793367" cy="176303"/>
            </a:xfrm>
            <a:custGeom>
              <a:avLst/>
              <a:gdLst>
                <a:gd name="connsiteX0" fmla="*/ 47 w 793367"/>
                <a:gd name="connsiteY0" fmla="*/ 176336 h 176303"/>
                <a:gd name="connsiteX1" fmla="*/ 793414 w 793367"/>
                <a:gd name="connsiteY1" fmla="*/ 3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36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7C161D2-4CC6-B468-ECC6-80BD607BBEFD}"/>
                </a:ext>
              </a:extLst>
            </p:cNvPr>
            <p:cNvSpPr/>
            <p:nvPr/>
          </p:nvSpPr>
          <p:spPr>
            <a:xfrm>
              <a:off x="9210593" y="4325787"/>
              <a:ext cx="793367" cy="3837"/>
            </a:xfrm>
            <a:custGeom>
              <a:avLst/>
              <a:gdLst>
                <a:gd name="connsiteX0" fmla="*/ 47 w 793367"/>
                <a:gd name="connsiteY0" fmla="*/ 35 h 3837"/>
                <a:gd name="connsiteX1" fmla="*/ 793414 w 793367"/>
                <a:gd name="connsiteY1" fmla="*/ 35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35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495E6F4-F33F-88E6-9BFB-61E97C9864F8}"/>
                </a:ext>
              </a:extLst>
            </p:cNvPr>
            <p:cNvSpPr/>
            <p:nvPr/>
          </p:nvSpPr>
          <p:spPr>
            <a:xfrm>
              <a:off x="9210593" y="4325787"/>
              <a:ext cx="793367" cy="176303"/>
            </a:xfrm>
            <a:custGeom>
              <a:avLst/>
              <a:gdLst>
                <a:gd name="connsiteX0" fmla="*/ 47 w 793367"/>
                <a:gd name="connsiteY0" fmla="*/ 38 h 176303"/>
                <a:gd name="connsiteX1" fmla="*/ 793414 w 793367"/>
                <a:gd name="connsiteY1" fmla="*/ 17634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38"/>
                  </a:moveTo>
                  <a:lnTo>
                    <a:pt x="793414" y="17634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A902900-6AE8-6776-13F4-BCD22C9DCBA3}"/>
                </a:ext>
              </a:extLst>
            </p:cNvPr>
            <p:cNvSpPr/>
            <p:nvPr/>
          </p:nvSpPr>
          <p:spPr>
            <a:xfrm>
              <a:off x="9210593" y="4325787"/>
              <a:ext cx="793367" cy="352607"/>
            </a:xfrm>
            <a:custGeom>
              <a:avLst/>
              <a:gdLst>
                <a:gd name="connsiteX0" fmla="*/ 47 w 793367"/>
                <a:gd name="connsiteY0" fmla="*/ 41 h 352607"/>
                <a:gd name="connsiteX1" fmla="*/ 793414 w 793367"/>
                <a:gd name="connsiteY1" fmla="*/ 352648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41"/>
                  </a:moveTo>
                  <a:lnTo>
                    <a:pt x="793414" y="3526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2DE257F-9BB7-D3B8-C7B2-BDE06EDF5A40}"/>
                </a:ext>
              </a:extLst>
            </p:cNvPr>
            <p:cNvSpPr/>
            <p:nvPr/>
          </p:nvSpPr>
          <p:spPr>
            <a:xfrm>
              <a:off x="9210593" y="3267964"/>
              <a:ext cx="793367" cy="1234125"/>
            </a:xfrm>
            <a:custGeom>
              <a:avLst/>
              <a:gdLst>
                <a:gd name="connsiteX0" fmla="*/ 47 w 793367"/>
                <a:gd name="connsiteY0" fmla="*/ 1234146 h 1234125"/>
                <a:gd name="connsiteX1" fmla="*/ 793414 w 793367"/>
                <a:gd name="connsiteY1" fmla="*/ 20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234146"/>
                  </a:moveTo>
                  <a:lnTo>
                    <a:pt x="793414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D49D8B0-CF87-59A5-AE86-60B57D4F4672}"/>
                </a:ext>
              </a:extLst>
            </p:cNvPr>
            <p:cNvSpPr/>
            <p:nvPr/>
          </p:nvSpPr>
          <p:spPr>
            <a:xfrm>
              <a:off x="9210593" y="3444268"/>
              <a:ext cx="793367" cy="1057822"/>
            </a:xfrm>
            <a:custGeom>
              <a:avLst/>
              <a:gdLst>
                <a:gd name="connsiteX0" fmla="*/ 47 w 793367"/>
                <a:gd name="connsiteY0" fmla="*/ 1057846 h 1057822"/>
                <a:gd name="connsiteX1" fmla="*/ 793414 w 793367"/>
                <a:gd name="connsiteY1" fmla="*/ 23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46"/>
                  </a:moveTo>
                  <a:lnTo>
                    <a:pt x="793414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66A38CA-AD5B-C8F1-B2C6-7A8EBB083039}"/>
                </a:ext>
              </a:extLst>
            </p:cNvPr>
            <p:cNvSpPr/>
            <p:nvPr/>
          </p:nvSpPr>
          <p:spPr>
            <a:xfrm>
              <a:off x="9210593" y="3620572"/>
              <a:ext cx="793367" cy="881518"/>
            </a:xfrm>
            <a:custGeom>
              <a:avLst/>
              <a:gdLst>
                <a:gd name="connsiteX0" fmla="*/ 47 w 793367"/>
                <a:gd name="connsiteY0" fmla="*/ 881545 h 881518"/>
                <a:gd name="connsiteX1" fmla="*/ 793414 w 793367"/>
                <a:gd name="connsiteY1" fmla="*/ 26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45"/>
                  </a:moveTo>
                  <a:lnTo>
                    <a:pt x="793414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926D9DF-6836-0D48-FF84-D6ECEA9E9F24}"/>
                </a:ext>
              </a:extLst>
            </p:cNvPr>
            <p:cNvSpPr/>
            <p:nvPr/>
          </p:nvSpPr>
          <p:spPr>
            <a:xfrm>
              <a:off x="9210593" y="3796875"/>
              <a:ext cx="793367" cy="705214"/>
            </a:xfrm>
            <a:custGeom>
              <a:avLst/>
              <a:gdLst>
                <a:gd name="connsiteX0" fmla="*/ 47 w 793367"/>
                <a:gd name="connsiteY0" fmla="*/ 705244 h 705214"/>
                <a:gd name="connsiteX1" fmla="*/ 793414 w 793367"/>
                <a:gd name="connsiteY1" fmla="*/ 29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44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3EE7544-7390-6F27-CCE3-3758353F53C8}"/>
                </a:ext>
              </a:extLst>
            </p:cNvPr>
            <p:cNvSpPr/>
            <p:nvPr/>
          </p:nvSpPr>
          <p:spPr>
            <a:xfrm>
              <a:off x="9210593" y="3973179"/>
              <a:ext cx="793367" cy="528911"/>
            </a:xfrm>
            <a:custGeom>
              <a:avLst/>
              <a:gdLst>
                <a:gd name="connsiteX0" fmla="*/ 47 w 793367"/>
                <a:gd name="connsiteY0" fmla="*/ 528943 h 528911"/>
                <a:gd name="connsiteX1" fmla="*/ 793414 w 793367"/>
                <a:gd name="connsiteY1" fmla="*/ 32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43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2CC559-B39A-2E63-C6E9-7098F774B5C9}"/>
                </a:ext>
              </a:extLst>
            </p:cNvPr>
            <p:cNvSpPr/>
            <p:nvPr/>
          </p:nvSpPr>
          <p:spPr>
            <a:xfrm>
              <a:off x="9210593" y="4149483"/>
              <a:ext cx="793367" cy="352607"/>
            </a:xfrm>
            <a:custGeom>
              <a:avLst/>
              <a:gdLst>
                <a:gd name="connsiteX0" fmla="*/ 47 w 793367"/>
                <a:gd name="connsiteY0" fmla="*/ 352643 h 352607"/>
                <a:gd name="connsiteX1" fmla="*/ 793414 w 793367"/>
                <a:gd name="connsiteY1" fmla="*/ 3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43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5409E45-63C2-D9C6-102B-06AA632A7CAB}"/>
                </a:ext>
              </a:extLst>
            </p:cNvPr>
            <p:cNvSpPr/>
            <p:nvPr/>
          </p:nvSpPr>
          <p:spPr>
            <a:xfrm>
              <a:off x="9210593" y="4325787"/>
              <a:ext cx="793367" cy="176303"/>
            </a:xfrm>
            <a:custGeom>
              <a:avLst/>
              <a:gdLst>
                <a:gd name="connsiteX0" fmla="*/ 47 w 793367"/>
                <a:gd name="connsiteY0" fmla="*/ 176342 h 176303"/>
                <a:gd name="connsiteX1" fmla="*/ 793414 w 793367"/>
                <a:gd name="connsiteY1" fmla="*/ 3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42"/>
                  </a:moveTo>
                  <a:lnTo>
                    <a:pt x="793414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12AB335-AB7D-DB8C-4243-17F62B844FE5}"/>
                </a:ext>
              </a:extLst>
            </p:cNvPr>
            <p:cNvSpPr/>
            <p:nvPr/>
          </p:nvSpPr>
          <p:spPr>
            <a:xfrm>
              <a:off x="9210593" y="4502090"/>
              <a:ext cx="793367" cy="3837"/>
            </a:xfrm>
            <a:custGeom>
              <a:avLst/>
              <a:gdLst>
                <a:gd name="connsiteX0" fmla="*/ 47 w 793367"/>
                <a:gd name="connsiteY0" fmla="*/ 41 h 3837"/>
                <a:gd name="connsiteX1" fmla="*/ 793414 w 793367"/>
                <a:gd name="connsiteY1" fmla="*/ 4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41"/>
                  </a:moveTo>
                  <a:lnTo>
                    <a:pt x="793414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3F02141-9D7F-C319-B9DF-7510C9E070BA}"/>
                </a:ext>
              </a:extLst>
            </p:cNvPr>
            <p:cNvSpPr/>
            <p:nvPr/>
          </p:nvSpPr>
          <p:spPr>
            <a:xfrm>
              <a:off x="9210593" y="4502090"/>
              <a:ext cx="793367" cy="176303"/>
            </a:xfrm>
            <a:custGeom>
              <a:avLst/>
              <a:gdLst>
                <a:gd name="connsiteX0" fmla="*/ 47 w 793367"/>
                <a:gd name="connsiteY0" fmla="*/ 44 h 176303"/>
                <a:gd name="connsiteX1" fmla="*/ 793414 w 793367"/>
                <a:gd name="connsiteY1" fmla="*/ 17634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44"/>
                  </a:moveTo>
                  <a:lnTo>
                    <a:pt x="793414" y="1763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81BB9D5-59ED-E13B-1001-8C615CCD022F}"/>
                </a:ext>
              </a:extLst>
            </p:cNvPr>
            <p:cNvSpPr/>
            <p:nvPr/>
          </p:nvSpPr>
          <p:spPr>
            <a:xfrm>
              <a:off x="9210593" y="3267964"/>
              <a:ext cx="793367" cy="1410429"/>
            </a:xfrm>
            <a:custGeom>
              <a:avLst/>
              <a:gdLst>
                <a:gd name="connsiteX0" fmla="*/ 47 w 793367"/>
                <a:gd name="connsiteY0" fmla="*/ 1410453 h 1410429"/>
                <a:gd name="connsiteX1" fmla="*/ 793414 w 793367"/>
                <a:gd name="connsiteY1" fmla="*/ 23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410453"/>
                  </a:moveTo>
                  <a:lnTo>
                    <a:pt x="793414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5C80FF6-9783-D4CC-4CAC-CEC017507186}"/>
                </a:ext>
              </a:extLst>
            </p:cNvPr>
            <p:cNvSpPr/>
            <p:nvPr/>
          </p:nvSpPr>
          <p:spPr>
            <a:xfrm>
              <a:off x="9210593" y="3444268"/>
              <a:ext cx="793367" cy="1234125"/>
            </a:xfrm>
            <a:custGeom>
              <a:avLst/>
              <a:gdLst>
                <a:gd name="connsiteX0" fmla="*/ 47 w 793367"/>
                <a:gd name="connsiteY0" fmla="*/ 1234152 h 1234125"/>
                <a:gd name="connsiteX1" fmla="*/ 793414 w 793367"/>
                <a:gd name="connsiteY1" fmla="*/ 26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234152"/>
                  </a:moveTo>
                  <a:lnTo>
                    <a:pt x="793414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62EDFDF-44AA-2991-56E8-FA5257C55A35}"/>
                </a:ext>
              </a:extLst>
            </p:cNvPr>
            <p:cNvSpPr/>
            <p:nvPr/>
          </p:nvSpPr>
          <p:spPr>
            <a:xfrm>
              <a:off x="9210593" y="3620572"/>
              <a:ext cx="793367" cy="1057822"/>
            </a:xfrm>
            <a:custGeom>
              <a:avLst/>
              <a:gdLst>
                <a:gd name="connsiteX0" fmla="*/ 47 w 793367"/>
                <a:gd name="connsiteY0" fmla="*/ 1057851 h 1057822"/>
                <a:gd name="connsiteX1" fmla="*/ 793414 w 793367"/>
                <a:gd name="connsiteY1" fmla="*/ 29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51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D4BDD1B-D736-4D38-7F85-631F14194B6A}"/>
                </a:ext>
              </a:extLst>
            </p:cNvPr>
            <p:cNvSpPr/>
            <p:nvPr/>
          </p:nvSpPr>
          <p:spPr>
            <a:xfrm>
              <a:off x="9210593" y="3796875"/>
              <a:ext cx="793367" cy="881518"/>
            </a:xfrm>
            <a:custGeom>
              <a:avLst/>
              <a:gdLst>
                <a:gd name="connsiteX0" fmla="*/ 47 w 793367"/>
                <a:gd name="connsiteY0" fmla="*/ 881551 h 881518"/>
                <a:gd name="connsiteX1" fmla="*/ 793414 w 793367"/>
                <a:gd name="connsiteY1" fmla="*/ 32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51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AF690C-F900-8B2C-BAFD-A795AB346479}"/>
                </a:ext>
              </a:extLst>
            </p:cNvPr>
            <p:cNvSpPr/>
            <p:nvPr/>
          </p:nvSpPr>
          <p:spPr>
            <a:xfrm>
              <a:off x="9210593" y="3973179"/>
              <a:ext cx="793367" cy="705214"/>
            </a:xfrm>
            <a:custGeom>
              <a:avLst/>
              <a:gdLst>
                <a:gd name="connsiteX0" fmla="*/ 47 w 793367"/>
                <a:gd name="connsiteY0" fmla="*/ 705250 h 705214"/>
                <a:gd name="connsiteX1" fmla="*/ 793414 w 793367"/>
                <a:gd name="connsiteY1" fmla="*/ 35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50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93EC1C1-6D4F-C49E-E207-D8A66B2F8918}"/>
                </a:ext>
              </a:extLst>
            </p:cNvPr>
            <p:cNvSpPr/>
            <p:nvPr/>
          </p:nvSpPr>
          <p:spPr>
            <a:xfrm>
              <a:off x="9210593" y="4149483"/>
              <a:ext cx="793367" cy="528911"/>
            </a:xfrm>
            <a:custGeom>
              <a:avLst/>
              <a:gdLst>
                <a:gd name="connsiteX0" fmla="*/ 47 w 793367"/>
                <a:gd name="connsiteY0" fmla="*/ 528949 h 528911"/>
                <a:gd name="connsiteX1" fmla="*/ 793414 w 793367"/>
                <a:gd name="connsiteY1" fmla="*/ 38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49"/>
                  </a:moveTo>
                  <a:lnTo>
                    <a:pt x="793414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C6A0D06-84BF-2C0A-C1C3-EB04B75FC452}"/>
                </a:ext>
              </a:extLst>
            </p:cNvPr>
            <p:cNvSpPr/>
            <p:nvPr/>
          </p:nvSpPr>
          <p:spPr>
            <a:xfrm>
              <a:off x="9210593" y="4325787"/>
              <a:ext cx="793367" cy="352607"/>
            </a:xfrm>
            <a:custGeom>
              <a:avLst/>
              <a:gdLst>
                <a:gd name="connsiteX0" fmla="*/ 47 w 793367"/>
                <a:gd name="connsiteY0" fmla="*/ 352648 h 352607"/>
                <a:gd name="connsiteX1" fmla="*/ 793414 w 793367"/>
                <a:gd name="connsiteY1" fmla="*/ 4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48"/>
                  </a:moveTo>
                  <a:lnTo>
                    <a:pt x="793414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F9621E5-0376-23AC-0661-623D3367455B}"/>
                </a:ext>
              </a:extLst>
            </p:cNvPr>
            <p:cNvSpPr/>
            <p:nvPr/>
          </p:nvSpPr>
          <p:spPr>
            <a:xfrm>
              <a:off x="9210593" y="4502090"/>
              <a:ext cx="793367" cy="176303"/>
            </a:xfrm>
            <a:custGeom>
              <a:avLst/>
              <a:gdLst>
                <a:gd name="connsiteX0" fmla="*/ 47 w 793367"/>
                <a:gd name="connsiteY0" fmla="*/ 176348 h 176303"/>
                <a:gd name="connsiteX1" fmla="*/ 793414 w 793367"/>
                <a:gd name="connsiteY1" fmla="*/ 4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48"/>
                  </a:moveTo>
                  <a:lnTo>
                    <a:pt x="793414" y="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23BA833-CA7F-CCC1-6F47-3F33F638B3E2}"/>
                </a:ext>
              </a:extLst>
            </p:cNvPr>
            <p:cNvSpPr/>
            <p:nvPr/>
          </p:nvSpPr>
          <p:spPr>
            <a:xfrm>
              <a:off x="9210593" y="4678394"/>
              <a:ext cx="793367" cy="3837"/>
            </a:xfrm>
            <a:custGeom>
              <a:avLst/>
              <a:gdLst>
                <a:gd name="connsiteX0" fmla="*/ 47 w 793367"/>
                <a:gd name="connsiteY0" fmla="*/ 47 h 3837"/>
                <a:gd name="connsiteX1" fmla="*/ 793414 w 793367"/>
                <a:gd name="connsiteY1" fmla="*/ 47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47"/>
                  </a:moveTo>
                  <a:lnTo>
                    <a:pt x="793414" y="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8075BFF-3800-B4ED-9E61-09870E358655}"/>
                </a:ext>
              </a:extLst>
            </p:cNvPr>
            <p:cNvSpPr/>
            <p:nvPr/>
          </p:nvSpPr>
          <p:spPr>
            <a:xfrm>
              <a:off x="9210593" y="3267964"/>
              <a:ext cx="793367" cy="1586733"/>
            </a:xfrm>
            <a:custGeom>
              <a:avLst/>
              <a:gdLst>
                <a:gd name="connsiteX0" fmla="*/ 47 w 793367"/>
                <a:gd name="connsiteY0" fmla="*/ 1586760 h 1586733"/>
                <a:gd name="connsiteX1" fmla="*/ 793414 w 793367"/>
                <a:gd name="connsiteY1" fmla="*/ 26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1586760"/>
                  </a:moveTo>
                  <a:lnTo>
                    <a:pt x="793414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5AE80AE-2AF7-1853-D125-512ACF1B7BE2}"/>
                </a:ext>
              </a:extLst>
            </p:cNvPr>
            <p:cNvSpPr/>
            <p:nvPr/>
          </p:nvSpPr>
          <p:spPr>
            <a:xfrm>
              <a:off x="9210593" y="3444268"/>
              <a:ext cx="793367" cy="1410429"/>
            </a:xfrm>
            <a:custGeom>
              <a:avLst/>
              <a:gdLst>
                <a:gd name="connsiteX0" fmla="*/ 47 w 793367"/>
                <a:gd name="connsiteY0" fmla="*/ 1410459 h 1410429"/>
                <a:gd name="connsiteX1" fmla="*/ 793414 w 793367"/>
                <a:gd name="connsiteY1" fmla="*/ 29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410459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7E3342D-D41A-D87D-586D-F4473188A3F6}"/>
                </a:ext>
              </a:extLst>
            </p:cNvPr>
            <p:cNvSpPr/>
            <p:nvPr/>
          </p:nvSpPr>
          <p:spPr>
            <a:xfrm>
              <a:off x="9210593" y="3620572"/>
              <a:ext cx="793367" cy="1234125"/>
            </a:xfrm>
            <a:custGeom>
              <a:avLst/>
              <a:gdLst>
                <a:gd name="connsiteX0" fmla="*/ 47 w 793367"/>
                <a:gd name="connsiteY0" fmla="*/ 1234158 h 1234125"/>
                <a:gd name="connsiteX1" fmla="*/ 793414 w 793367"/>
                <a:gd name="connsiteY1" fmla="*/ 32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234158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BDB3D7C-71D9-B7D0-75E4-B93A75734309}"/>
                </a:ext>
              </a:extLst>
            </p:cNvPr>
            <p:cNvSpPr/>
            <p:nvPr/>
          </p:nvSpPr>
          <p:spPr>
            <a:xfrm>
              <a:off x="9210593" y="3796875"/>
              <a:ext cx="793367" cy="1057822"/>
            </a:xfrm>
            <a:custGeom>
              <a:avLst/>
              <a:gdLst>
                <a:gd name="connsiteX0" fmla="*/ 47 w 793367"/>
                <a:gd name="connsiteY0" fmla="*/ 1057857 h 1057822"/>
                <a:gd name="connsiteX1" fmla="*/ 793414 w 793367"/>
                <a:gd name="connsiteY1" fmla="*/ 35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57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288FE90-BC9D-08C3-56EE-848AA337E0B9}"/>
                </a:ext>
              </a:extLst>
            </p:cNvPr>
            <p:cNvSpPr/>
            <p:nvPr/>
          </p:nvSpPr>
          <p:spPr>
            <a:xfrm>
              <a:off x="9210593" y="3973179"/>
              <a:ext cx="793367" cy="881518"/>
            </a:xfrm>
            <a:custGeom>
              <a:avLst/>
              <a:gdLst>
                <a:gd name="connsiteX0" fmla="*/ 47 w 793367"/>
                <a:gd name="connsiteY0" fmla="*/ 881557 h 881518"/>
                <a:gd name="connsiteX1" fmla="*/ 793414 w 793367"/>
                <a:gd name="connsiteY1" fmla="*/ 38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57"/>
                  </a:moveTo>
                  <a:lnTo>
                    <a:pt x="793414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61411A6-00DC-8179-3456-158FF2045C34}"/>
                </a:ext>
              </a:extLst>
            </p:cNvPr>
            <p:cNvSpPr/>
            <p:nvPr/>
          </p:nvSpPr>
          <p:spPr>
            <a:xfrm>
              <a:off x="9210593" y="4149483"/>
              <a:ext cx="793367" cy="705214"/>
            </a:xfrm>
            <a:custGeom>
              <a:avLst/>
              <a:gdLst>
                <a:gd name="connsiteX0" fmla="*/ 47 w 793367"/>
                <a:gd name="connsiteY0" fmla="*/ 705256 h 705214"/>
                <a:gd name="connsiteX1" fmla="*/ 793414 w 793367"/>
                <a:gd name="connsiteY1" fmla="*/ 41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56"/>
                  </a:moveTo>
                  <a:lnTo>
                    <a:pt x="793414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42CDFC1-4065-AFF1-6E8A-C9AF75E24B25}"/>
                </a:ext>
              </a:extLst>
            </p:cNvPr>
            <p:cNvSpPr/>
            <p:nvPr/>
          </p:nvSpPr>
          <p:spPr>
            <a:xfrm>
              <a:off x="9210593" y="4325787"/>
              <a:ext cx="793367" cy="528911"/>
            </a:xfrm>
            <a:custGeom>
              <a:avLst/>
              <a:gdLst>
                <a:gd name="connsiteX0" fmla="*/ 47 w 793367"/>
                <a:gd name="connsiteY0" fmla="*/ 528955 h 528911"/>
                <a:gd name="connsiteX1" fmla="*/ 793414 w 793367"/>
                <a:gd name="connsiteY1" fmla="*/ 44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55"/>
                  </a:moveTo>
                  <a:lnTo>
                    <a:pt x="793414" y="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23948F1-2EA5-2BAB-7B18-D4088EC59533}"/>
                </a:ext>
              </a:extLst>
            </p:cNvPr>
            <p:cNvSpPr/>
            <p:nvPr/>
          </p:nvSpPr>
          <p:spPr>
            <a:xfrm>
              <a:off x="9210593" y="4502090"/>
              <a:ext cx="793367" cy="352607"/>
            </a:xfrm>
            <a:custGeom>
              <a:avLst/>
              <a:gdLst>
                <a:gd name="connsiteX0" fmla="*/ 47 w 793367"/>
                <a:gd name="connsiteY0" fmla="*/ 352654 h 352607"/>
                <a:gd name="connsiteX1" fmla="*/ 793414 w 793367"/>
                <a:gd name="connsiteY1" fmla="*/ 4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54"/>
                  </a:moveTo>
                  <a:lnTo>
                    <a:pt x="793414" y="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4814297-1E9E-4FC4-EFF5-AFD04C2567F8}"/>
                </a:ext>
              </a:extLst>
            </p:cNvPr>
            <p:cNvSpPr/>
            <p:nvPr/>
          </p:nvSpPr>
          <p:spPr>
            <a:xfrm>
              <a:off x="9210593" y="4678394"/>
              <a:ext cx="793367" cy="176303"/>
            </a:xfrm>
            <a:custGeom>
              <a:avLst/>
              <a:gdLst>
                <a:gd name="connsiteX0" fmla="*/ 47 w 793367"/>
                <a:gd name="connsiteY0" fmla="*/ 176354 h 176303"/>
                <a:gd name="connsiteX1" fmla="*/ 793414 w 793367"/>
                <a:gd name="connsiteY1" fmla="*/ 5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54"/>
                  </a:moveTo>
                  <a:lnTo>
                    <a:pt x="793414" y="5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387EF78-EE50-3669-8481-2912708114A4}"/>
                </a:ext>
              </a:extLst>
            </p:cNvPr>
            <p:cNvSpPr/>
            <p:nvPr/>
          </p:nvSpPr>
          <p:spPr>
            <a:xfrm>
              <a:off x="9210593" y="3267964"/>
              <a:ext cx="793367" cy="1763037"/>
            </a:xfrm>
            <a:custGeom>
              <a:avLst/>
              <a:gdLst>
                <a:gd name="connsiteX0" fmla="*/ 47 w 793367"/>
                <a:gd name="connsiteY0" fmla="*/ 1763066 h 1763037"/>
                <a:gd name="connsiteX1" fmla="*/ 793414 w 793367"/>
                <a:gd name="connsiteY1" fmla="*/ 29 h 176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7">
                  <a:moveTo>
                    <a:pt x="47" y="1763066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9A1416-C5EA-329D-FAD7-485142D0CB0D}"/>
                </a:ext>
              </a:extLst>
            </p:cNvPr>
            <p:cNvSpPr/>
            <p:nvPr/>
          </p:nvSpPr>
          <p:spPr>
            <a:xfrm>
              <a:off x="9210593" y="3444268"/>
              <a:ext cx="793367" cy="1586733"/>
            </a:xfrm>
            <a:custGeom>
              <a:avLst/>
              <a:gdLst>
                <a:gd name="connsiteX0" fmla="*/ 47 w 793367"/>
                <a:gd name="connsiteY0" fmla="*/ 1586766 h 1586733"/>
                <a:gd name="connsiteX1" fmla="*/ 793414 w 793367"/>
                <a:gd name="connsiteY1" fmla="*/ 32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1586766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089C3D7-1645-C52D-E996-8C928F4FFF3C}"/>
                </a:ext>
              </a:extLst>
            </p:cNvPr>
            <p:cNvSpPr/>
            <p:nvPr/>
          </p:nvSpPr>
          <p:spPr>
            <a:xfrm>
              <a:off x="9210593" y="3620572"/>
              <a:ext cx="793367" cy="1410429"/>
            </a:xfrm>
            <a:custGeom>
              <a:avLst/>
              <a:gdLst>
                <a:gd name="connsiteX0" fmla="*/ 47 w 793367"/>
                <a:gd name="connsiteY0" fmla="*/ 1410465 h 1410429"/>
                <a:gd name="connsiteX1" fmla="*/ 793414 w 793367"/>
                <a:gd name="connsiteY1" fmla="*/ 35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410465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9DD284-1426-9579-4493-D493755209ED}"/>
                </a:ext>
              </a:extLst>
            </p:cNvPr>
            <p:cNvSpPr/>
            <p:nvPr/>
          </p:nvSpPr>
          <p:spPr>
            <a:xfrm>
              <a:off x="9210593" y="3796875"/>
              <a:ext cx="793367" cy="1234125"/>
            </a:xfrm>
            <a:custGeom>
              <a:avLst/>
              <a:gdLst>
                <a:gd name="connsiteX0" fmla="*/ 47 w 793367"/>
                <a:gd name="connsiteY0" fmla="*/ 1234164 h 1234125"/>
                <a:gd name="connsiteX1" fmla="*/ 793414 w 793367"/>
                <a:gd name="connsiteY1" fmla="*/ 38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234164"/>
                  </a:moveTo>
                  <a:lnTo>
                    <a:pt x="793414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C853B11-1A84-9BBE-9005-492F18F55AFF}"/>
                </a:ext>
              </a:extLst>
            </p:cNvPr>
            <p:cNvSpPr/>
            <p:nvPr/>
          </p:nvSpPr>
          <p:spPr>
            <a:xfrm>
              <a:off x="9210593" y="3973179"/>
              <a:ext cx="793367" cy="1057822"/>
            </a:xfrm>
            <a:custGeom>
              <a:avLst/>
              <a:gdLst>
                <a:gd name="connsiteX0" fmla="*/ 47 w 793367"/>
                <a:gd name="connsiteY0" fmla="*/ 1057863 h 1057822"/>
                <a:gd name="connsiteX1" fmla="*/ 793414 w 793367"/>
                <a:gd name="connsiteY1" fmla="*/ 41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63"/>
                  </a:moveTo>
                  <a:lnTo>
                    <a:pt x="793414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ABC2103-2B5B-2FD3-D150-5737D381BA14}"/>
                </a:ext>
              </a:extLst>
            </p:cNvPr>
            <p:cNvSpPr/>
            <p:nvPr/>
          </p:nvSpPr>
          <p:spPr>
            <a:xfrm>
              <a:off x="9210593" y="4149483"/>
              <a:ext cx="793367" cy="881518"/>
            </a:xfrm>
            <a:custGeom>
              <a:avLst/>
              <a:gdLst>
                <a:gd name="connsiteX0" fmla="*/ 47 w 793367"/>
                <a:gd name="connsiteY0" fmla="*/ 881563 h 881518"/>
                <a:gd name="connsiteX1" fmla="*/ 793414 w 793367"/>
                <a:gd name="connsiteY1" fmla="*/ 44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63"/>
                  </a:moveTo>
                  <a:lnTo>
                    <a:pt x="793414" y="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152A9DD-CC4E-F85D-0F51-A647DD460842}"/>
                </a:ext>
              </a:extLst>
            </p:cNvPr>
            <p:cNvSpPr/>
            <p:nvPr/>
          </p:nvSpPr>
          <p:spPr>
            <a:xfrm>
              <a:off x="9210593" y="4325787"/>
              <a:ext cx="793367" cy="705214"/>
            </a:xfrm>
            <a:custGeom>
              <a:avLst/>
              <a:gdLst>
                <a:gd name="connsiteX0" fmla="*/ 47 w 793367"/>
                <a:gd name="connsiteY0" fmla="*/ 705262 h 705214"/>
                <a:gd name="connsiteX1" fmla="*/ 793414 w 793367"/>
                <a:gd name="connsiteY1" fmla="*/ 47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62"/>
                  </a:moveTo>
                  <a:lnTo>
                    <a:pt x="793414" y="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66B470D-D3AF-947B-A4A8-C9CC7E6CFE18}"/>
                </a:ext>
              </a:extLst>
            </p:cNvPr>
            <p:cNvSpPr/>
            <p:nvPr/>
          </p:nvSpPr>
          <p:spPr>
            <a:xfrm>
              <a:off x="9210593" y="4502090"/>
              <a:ext cx="793367" cy="528911"/>
            </a:xfrm>
            <a:custGeom>
              <a:avLst/>
              <a:gdLst>
                <a:gd name="connsiteX0" fmla="*/ 47 w 793367"/>
                <a:gd name="connsiteY0" fmla="*/ 528961 h 528911"/>
                <a:gd name="connsiteX1" fmla="*/ 793414 w 793367"/>
                <a:gd name="connsiteY1" fmla="*/ 50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61"/>
                  </a:moveTo>
                  <a:lnTo>
                    <a:pt x="793414" y="5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D6B5B4-EF79-3C87-A66B-F10B3919DC1E}"/>
                </a:ext>
              </a:extLst>
            </p:cNvPr>
            <p:cNvSpPr/>
            <p:nvPr/>
          </p:nvSpPr>
          <p:spPr>
            <a:xfrm>
              <a:off x="9210593" y="4678394"/>
              <a:ext cx="793367" cy="352607"/>
            </a:xfrm>
            <a:custGeom>
              <a:avLst/>
              <a:gdLst>
                <a:gd name="connsiteX0" fmla="*/ 47 w 793367"/>
                <a:gd name="connsiteY0" fmla="*/ 352660 h 352607"/>
                <a:gd name="connsiteX1" fmla="*/ 793414 w 793367"/>
                <a:gd name="connsiteY1" fmla="*/ 5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60"/>
                  </a:moveTo>
                  <a:lnTo>
                    <a:pt x="793414" y="5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1BE5B3E-7867-AA68-A8DE-C16EC95F50CB}"/>
                </a:ext>
              </a:extLst>
            </p:cNvPr>
            <p:cNvSpPr/>
            <p:nvPr/>
          </p:nvSpPr>
          <p:spPr>
            <a:xfrm>
              <a:off x="9210593" y="3267964"/>
              <a:ext cx="793367" cy="1939340"/>
            </a:xfrm>
            <a:custGeom>
              <a:avLst/>
              <a:gdLst>
                <a:gd name="connsiteX0" fmla="*/ 47 w 793367"/>
                <a:gd name="connsiteY0" fmla="*/ 1939373 h 1939340"/>
                <a:gd name="connsiteX1" fmla="*/ 793414 w 793367"/>
                <a:gd name="connsiteY1" fmla="*/ 32 h 193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939340">
                  <a:moveTo>
                    <a:pt x="47" y="1939373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9FDA377-6930-BBF5-A047-0FA12D719527}"/>
                </a:ext>
              </a:extLst>
            </p:cNvPr>
            <p:cNvSpPr/>
            <p:nvPr/>
          </p:nvSpPr>
          <p:spPr>
            <a:xfrm>
              <a:off x="9210593" y="3444268"/>
              <a:ext cx="793367" cy="1763037"/>
            </a:xfrm>
            <a:custGeom>
              <a:avLst/>
              <a:gdLst>
                <a:gd name="connsiteX0" fmla="*/ 47 w 793367"/>
                <a:gd name="connsiteY0" fmla="*/ 1763072 h 1763037"/>
                <a:gd name="connsiteX1" fmla="*/ 793414 w 793367"/>
                <a:gd name="connsiteY1" fmla="*/ 35 h 176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7">
                  <a:moveTo>
                    <a:pt x="47" y="1763072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6951A5-7C8D-7693-28EA-024F5FAE7247}"/>
                </a:ext>
              </a:extLst>
            </p:cNvPr>
            <p:cNvSpPr/>
            <p:nvPr/>
          </p:nvSpPr>
          <p:spPr>
            <a:xfrm>
              <a:off x="9210593" y="3620572"/>
              <a:ext cx="793367" cy="1586733"/>
            </a:xfrm>
            <a:custGeom>
              <a:avLst/>
              <a:gdLst>
                <a:gd name="connsiteX0" fmla="*/ 47 w 793367"/>
                <a:gd name="connsiteY0" fmla="*/ 1586772 h 1586733"/>
                <a:gd name="connsiteX1" fmla="*/ 793414 w 793367"/>
                <a:gd name="connsiteY1" fmla="*/ 38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1586772"/>
                  </a:moveTo>
                  <a:lnTo>
                    <a:pt x="793414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DBD540E-B1F8-14E9-2A3D-ACA48A91DB58}"/>
                </a:ext>
              </a:extLst>
            </p:cNvPr>
            <p:cNvSpPr/>
            <p:nvPr/>
          </p:nvSpPr>
          <p:spPr>
            <a:xfrm>
              <a:off x="9210593" y="3796875"/>
              <a:ext cx="793367" cy="1410429"/>
            </a:xfrm>
            <a:custGeom>
              <a:avLst/>
              <a:gdLst>
                <a:gd name="connsiteX0" fmla="*/ 47 w 793367"/>
                <a:gd name="connsiteY0" fmla="*/ 1410471 h 1410429"/>
                <a:gd name="connsiteX1" fmla="*/ 793414 w 793367"/>
                <a:gd name="connsiteY1" fmla="*/ 41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410471"/>
                  </a:moveTo>
                  <a:lnTo>
                    <a:pt x="793414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EA92700-3CFD-1B77-BFB9-B2CFC311EEE6}"/>
                </a:ext>
              </a:extLst>
            </p:cNvPr>
            <p:cNvSpPr/>
            <p:nvPr/>
          </p:nvSpPr>
          <p:spPr>
            <a:xfrm>
              <a:off x="9210593" y="3973179"/>
              <a:ext cx="793367" cy="1234125"/>
            </a:xfrm>
            <a:custGeom>
              <a:avLst/>
              <a:gdLst>
                <a:gd name="connsiteX0" fmla="*/ 47 w 793367"/>
                <a:gd name="connsiteY0" fmla="*/ 1234170 h 1234125"/>
                <a:gd name="connsiteX1" fmla="*/ 793414 w 793367"/>
                <a:gd name="connsiteY1" fmla="*/ 44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234170"/>
                  </a:moveTo>
                  <a:lnTo>
                    <a:pt x="793414" y="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3F06F21-30F3-B76B-A7A1-D46986AE15DD}"/>
                </a:ext>
              </a:extLst>
            </p:cNvPr>
            <p:cNvSpPr/>
            <p:nvPr/>
          </p:nvSpPr>
          <p:spPr>
            <a:xfrm>
              <a:off x="9210593" y="4149483"/>
              <a:ext cx="793367" cy="1057822"/>
            </a:xfrm>
            <a:custGeom>
              <a:avLst/>
              <a:gdLst>
                <a:gd name="connsiteX0" fmla="*/ 47 w 793367"/>
                <a:gd name="connsiteY0" fmla="*/ 1057869 h 1057822"/>
                <a:gd name="connsiteX1" fmla="*/ 793414 w 793367"/>
                <a:gd name="connsiteY1" fmla="*/ 47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69"/>
                  </a:moveTo>
                  <a:lnTo>
                    <a:pt x="793414" y="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C9729D4-3BB2-1292-7659-0E2CFE37A9E2}"/>
                </a:ext>
              </a:extLst>
            </p:cNvPr>
            <p:cNvSpPr/>
            <p:nvPr/>
          </p:nvSpPr>
          <p:spPr>
            <a:xfrm>
              <a:off x="9210593" y="4325787"/>
              <a:ext cx="793367" cy="881518"/>
            </a:xfrm>
            <a:custGeom>
              <a:avLst/>
              <a:gdLst>
                <a:gd name="connsiteX0" fmla="*/ 47 w 793367"/>
                <a:gd name="connsiteY0" fmla="*/ 881569 h 881518"/>
                <a:gd name="connsiteX1" fmla="*/ 793414 w 793367"/>
                <a:gd name="connsiteY1" fmla="*/ 50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69"/>
                  </a:moveTo>
                  <a:lnTo>
                    <a:pt x="793414" y="5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856578E-749C-A8BF-3C83-410EAF119551}"/>
                </a:ext>
              </a:extLst>
            </p:cNvPr>
            <p:cNvSpPr/>
            <p:nvPr/>
          </p:nvSpPr>
          <p:spPr>
            <a:xfrm>
              <a:off x="9210593" y="4502090"/>
              <a:ext cx="793367" cy="705214"/>
            </a:xfrm>
            <a:custGeom>
              <a:avLst/>
              <a:gdLst>
                <a:gd name="connsiteX0" fmla="*/ 47 w 793367"/>
                <a:gd name="connsiteY0" fmla="*/ 705268 h 705214"/>
                <a:gd name="connsiteX1" fmla="*/ 793414 w 793367"/>
                <a:gd name="connsiteY1" fmla="*/ 53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68"/>
                  </a:moveTo>
                  <a:lnTo>
                    <a:pt x="793414" y="5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D897733-4A25-5DB9-6218-89AF2CFD5D38}"/>
                </a:ext>
              </a:extLst>
            </p:cNvPr>
            <p:cNvSpPr/>
            <p:nvPr/>
          </p:nvSpPr>
          <p:spPr>
            <a:xfrm>
              <a:off x="9210593" y="4678394"/>
              <a:ext cx="793367" cy="528911"/>
            </a:xfrm>
            <a:custGeom>
              <a:avLst/>
              <a:gdLst>
                <a:gd name="connsiteX0" fmla="*/ 47 w 793367"/>
                <a:gd name="connsiteY0" fmla="*/ 528967 h 528911"/>
                <a:gd name="connsiteX1" fmla="*/ 793414 w 793367"/>
                <a:gd name="connsiteY1" fmla="*/ 56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67"/>
                  </a:moveTo>
                  <a:lnTo>
                    <a:pt x="793414" y="5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14A34A-E283-2F0C-6F3D-328DC25683B0}"/>
                </a:ext>
              </a:extLst>
            </p:cNvPr>
            <p:cNvSpPr/>
            <p:nvPr/>
          </p:nvSpPr>
          <p:spPr>
            <a:xfrm>
              <a:off x="10003961" y="3091661"/>
              <a:ext cx="793381" cy="176303"/>
            </a:xfrm>
            <a:custGeom>
              <a:avLst/>
              <a:gdLst>
                <a:gd name="connsiteX0" fmla="*/ 73 w 793381"/>
                <a:gd name="connsiteY0" fmla="*/ -4 h 176303"/>
                <a:gd name="connsiteX1" fmla="*/ 793455 w 793381"/>
                <a:gd name="connsiteY1" fmla="*/ 17630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-4"/>
                  </a:moveTo>
                  <a:lnTo>
                    <a:pt x="793455" y="17630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EC94E6E-8E07-1FD9-807A-5004E943A1E4}"/>
                </a:ext>
              </a:extLst>
            </p:cNvPr>
            <p:cNvSpPr/>
            <p:nvPr/>
          </p:nvSpPr>
          <p:spPr>
            <a:xfrm>
              <a:off x="10003961" y="3091661"/>
              <a:ext cx="793381" cy="352607"/>
            </a:xfrm>
            <a:custGeom>
              <a:avLst/>
              <a:gdLst>
                <a:gd name="connsiteX0" fmla="*/ 73 w 793381"/>
                <a:gd name="connsiteY0" fmla="*/ -1 h 352607"/>
                <a:gd name="connsiteX1" fmla="*/ 793455 w 793381"/>
                <a:gd name="connsiteY1" fmla="*/ 35260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-1"/>
                  </a:moveTo>
                  <a:lnTo>
                    <a:pt x="793455" y="35260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7753DE-B168-1A83-C754-DFC239DCB752}"/>
                </a:ext>
              </a:extLst>
            </p:cNvPr>
            <p:cNvSpPr/>
            <p:nvPr/>
          </p:nvSpPr>
          <p:spPr>
            <a:xfrm>
              <a:off x="10003961" y="3091661"/>
              <a:ext cx="793381" cy="528911"/>
            </a:xfrm>
            <a:custGeom>
              <a:avLst/>
              <a:gdLst>
                <a:gd name="connsiteX0" fmla="*/ 73 w 793381"/>
                <a:gd name="connsiteY0" fmla="*/ 2 h 528911"/>
                <a:gd name="connsiteX1" fmla="*/ 793455 w 793381"/>
                <a:gd name="connsiteY1" fmla="*/ 528914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2"/>
                  </a:moveTo>
                  <a:lnTo>
                    <a:pt x="793455" y="5289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24F224D-3C88-EDF4-F19E-0125603987BD}"/>
                </a:ext>
              </a:extLst>
            </p:cNvPr>
            <p:cNvSpPr/>
            <p:nvPr/>
          </p:nvSpPr>
          <p:spPr>
            <a:xfrm>
              <a:off x="10003961" y="3091661"/>
              <a:ext cx="793381" cy="705214"/>
            </a:xfrm>
            <a:custGeom>
              <a:avLst/>
              <a:gdLst>
                <a:gd name="connsiteX0" fmla="*/ 73 w 793381"/>
                <a:gd name="connsiteY0" fmla="*/ 5 h 705214"/>
                <a:gd name="connsiteX1" fmla="*/ 793455 w 793381"/>
                <a:gd name="connsiteY1" fmla="*/ 705220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5"/>
                  </a:moveTo>
                  <a:lnTo>
                    <a:pt x="793455" y="7052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228320D-E1D0-6BD7-7DC3-673D80CBF51F}"/>
                </a:ext>
              </a:extLst>
            </p:cNvPr>
            <p:cNvSpPr/>
            <p:nvPr/>
          </p:nvSpPr>
          <p:spPr>
            <a:xfrm>
              <a:off x="10003961" y="3091661"/>
              <a:ext cx="793381" cy="881518"/>
            </a:xfrm>
            <a:custGeom>
              <a:avLst/>
              <a:gdLst>
                <a:gd name="connsiteX0" fmla="*/ 73 w 793381"/>
                <a:gd name="connsiteY0" fmla="*/ 8 h 881518"/>
                <a:gd name="connsiteX1" fmla="*/ 793455 w 793381"/>
                <a:gd name="connsiteY1" fmla="*/ 881527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8"/>
                  </a:moveTo>
                  <a:lnTo>
                    <a:pt x="793455" y="88152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3CFC44B-AD0C-D15C-1059-9BEA7FE1A1CA}"/>
                </a:ext>
              </a:extLst>
            </p:cNvPr>
            <p:cNvSpPr/>
            <p:nvPr/>
          </p:nvSpPr>
          <p:spPr>
            <a:xfrm>
              <a:off x="10003961" y="3091661"/>
              <a:ext cx="793381" cy="1057822"/>
            </a:xfrm>
            <a:custGeom>
              <a:avLst/>
              <a:gdLst>
                <a:gd name="connsiteX0" fmla="*/ 73 w 793381"/>
                <a:gd name="connsiteY0" fmla="*/ 11 h 1057822"/>
                <a:gd name="connsiteX1" fmla="*/ 793455 w 793381"/>
                <a:gd name="connsiteY1" fmla="*/ 1057834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11"/>
                  </a:moveTo>
                  <a:lnTo>
                    <a:pt x="793455" y="105783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60CB019-B5EA-BD59-FB3C-584A88AC50AB}"/>
                </a:ext>
              </a:extLst>
            </p:cNvPr>
            <p:cNvSpPr/>
            <p:nvPr/>
          </p:nvSpPr>
          <p:spPr>
            <a:xfrm>
              <a:off x="10003961" y="3091661"/>
              <a:ext cx="793381" cy="1234125"/>
            </a:xfrm>
            <a:custGeom>
              <a:avLst/>
              <a:gdLst>
                <a:gd name="connsiteX0" fmla="*/ 73 w 793381"/>
                <a:gd name="connsiteY0" fmla="*/ 14 h 1234125"/>
                <a:gd name="connsiteX1" fmla="*/ 793455 w 793381"/>
                <a:gd name="connsiteY1" fmla="*/ 1234140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234125">
                  <a:moveTo>
                    <a:pt x="73" y="14"/>
                  </a:moveTo>
                  <a:lnTo>
                    <a:pt x="793455" y="123414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FD145B7-49E0-6F47-E344-C70591994EEC}"/>
                </a:ext>
              </a:extLst>
            </p:cNvPr>
            <p:cNvSpPr/>
            <p:nvPr/>
          </p:nvSpPr>
          <p:spPr>
            <a:xfrm>
              <a:off x="10003961" y="3091661"/>
              <a:ext cx="793381" cy="1410429"/>
            </a:xfrm>
            <a:custGeom>
              <a:avLst/>
              <a:gdLst>
                <a:gd name="connsiteX0" fmla="*/ 73 w 793381"/>
                <a:gd name="connsiteY0" fmla="*/ 17 h 1410429"/>
                <a:gd name="connsiteX1" fmla="*/ 793455 w 793381"/>
                <a:gd name="connsiteY1" fmla="*/ 1410447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410429">
                  <a:moveTo>
                    <a:pt x="73" y="17"/>
                  </a:moveTo>
                  <a:lnTo>
                    <a:pt x="793455" y="14104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ED1CC12-8926-17C2-57B5-0DB9CC8E60E6}"/>
                </a:ext>
              </a:extLst>
            </p:cNvPr>
            <p:cNvSpPr/>
            <p:nvPr/>
          </p:nvSpPr>
          <p:spPr>
            <a:xfrm>
              <a:off x="10003961" y="3091661"/>
              <a:ext cx="793381" cy="1586733"/>
            </a:xfrm>
            <a:custGeom>
              <a:avLst/>
              <a:gdLst>
                <a:gd name="connsiteX0" fmla="*/ 73 w 793381"/>
                <a:gd name="connsiteY0" fmla="*/ 20 h 1586733"/>
                <a:gd name="connsiteX1" fmla="*/ 793455 w 793381"/>
                <a:gd name="connsiteY1" fmla="*/ 1586754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586733">
                  <a:moveTo>
                    <a:pt x="73" y="20"/>
                  </a:moveTo>
                  <a:lnTo>
                    <a:pt x="793455" y="158675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32D49F3-EF3E-428B-DFE0-26401AE5385C}"/>
                </a:ext>
              </a:extLst>
            </p:cNvPr>
            <p:cNvSpPr/>
            <p:nvPr/>
          </p:nvSpPr>
          <p:spPr>
            <a:xfrm>
              <a:off x="10003961" y="3267964"/>
              <a:ext cx="793381" cy="3837"/>
            </a:xfrm>
            <a:custGeom>
              <a:avLst/>
              <a:gdLst>
                <a:gd name="connsiteX0" fmla="*/ 73 w 793381"/>
                <a:gd name="connsiteY0" fmla="*/ -1 h 3837"/>
                <a:gd name="connsiteX1" fmla="*/ 793455 w 793381"/>
                <a:gd name="connsiteY1" fmla="*/ -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-1"/>
                  </a:moveTo>
                  <a:lnTo>
                    <a:pt x="793455" y="-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00235AA-E926-34A3-563D-24D780AB149D}"/>
                </a:ext>
              </a:extLst>
            </p:cNvPr>
            <p:cNvSpPr/>
            <p:nvPr/>
          </p:nvSpPr>
          <p:spPr>
            <a:xfrm>
              <a:off x="10003961" y="3267964"/>
              <a:ext cx="793381" cy="176303"/>
            </a:xfrm>
            <a:custGeom>
              <a:avLst/>
              <a:gdLst>
                <a:gd name="connsiteX0" fmla="*/ 73 w 793381"/>
                <a:gd name="connsiteY0" fmla="*/ 2 h 176303"/>
                <a:gd name="connsiteX1" fmla="*/ 793455 w 793381"/>
                <a:gd name="connsiteY1" fmla="*/ 17630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2"/>
                  </a:moveTo>
                  <a:lnTo>
                    <a:pt x="793455" y="17630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471CE48-8173-1E2F-BDCB-698386EA5B68}"/>
                </a:ext>
              </a:extLst>
            </p:cNvPr>
            <p:cNvSpPr/>
            <p:nvPr/>
          </p:nvSpPr>
          <p:spPr>
            <a:xfrm>
              <a:off x="10003961" y="3267964"/>
              <a:ext cx="793381" cy="352607"/>
            </a:xfrm>
            <a:custGeom>
              <a:avLst/>
              <a:gdLst>
                <a:gd name="connsiteX0" fmla="*/ 73 w 793381"/>
                <a:gd name="connsiteY0" fmla="*/ 5 h 352607"/>
                <a:gd name="connsiteX1" fmla="*/ 793455 w 793381"/>
                <a:gd name="connsiteY1" fmla="*/ 35261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5"/>
                  </a:moveTo>
                  <a:lnTo>
                    <a:pt x="793455" y="35261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D5C7EDB-D2CB-C600-C8E6-A55B5724C6A9}"/>
                </a:ext>
              </a:extLst>
            </p:cNvPr>
            <p:cNvSpPr/>
            <p:nvPr/>
          </p:nvSpPr>
          <p:spPr>
            <a:xfrm>
              <a:off x="10003961" y="3267964"/>
              <a:ext cx="793381" cy="528911"/>
            </a:xfrm>
            <a:custGeom>
              <a:avLst/>
              <a:gdLst>
                <a:gd name="connsiteX0" fmla="*/ 73 w 793381"/>
                <a:gd name="connsiteY0" fmla="*/ 8 h 528911"/>
                <a:gd name="connsiteX1" fmla="*/ 793455 w 793381"/>
                <a:gd name="connsiteY1" fmla="*/ 528920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8"/>
                  </a:moveTo>
                  <a:lnTo>
                    <a:pt x="793455" y="5289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32A911B-A981-09CE-89C7-1C2435454177}"/>
                </a:ext>
              </a:extLst>
            </p:cNvPr>
            <p:cNvSpPr/>
            <p:nvPr/>
          </p:nvSpPr>
          <p:spPr>
            <a:xfrm>
              <a:off x="10003961" y="3267964"/>
              <a:ext cx="793381" cy="705214"/>
            </a:xfrm>
            <a:custGeom>
              <a:avLst/>
              <a:gdLst>
                <a:gd name="connsiteX0" fmla="*/ 73 w 793381"/>
                <a:gd name="connsiteY0" fmla="*/ 11 h 705214"/>
                <a:gd name="connsiteX1" fmla="*/ 793455 w 793381"/>
                <a:gd name="connsiteY1" fmla="*/ 705226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11"/>
                  </a:moveTo>
                  <a:lnTo>
                    <a:pt x="793455" y="7052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3D76B09-93FF-185A-5132-6DF5985AA453}"/>
                </a:ext>
              </a:extLst>
            </p:cNvPr>
            <p:cNvSpPr/>
            <p:nvPr/>
          </p:nvSpPr>
          <p:spPr>
            <a:xfrm>
              <a:off x="10003961" y="3267964"/>
              <a:ext cx="793381" cy="881518"/>
            </a:xfrm>
            <a:custGeom>
              <a:avLst/>
              <a:gdLst>
                <a:gd name="connsiteX0" fmla="*/ 73 w 793381"/>
                <a:gd name="connsiteY0" fmla="*/ 14 h 881518"/>
                <a:gd name="connsiteX1" fmla="*/ 793455 w 793381"/>
                <a:gd name="connsiteY1" fmla="*/ 881533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14"/>
                  </a:moveTo>
                  <a:lnTo>
                    <a:pt x="793455" y="88153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8C51794-0C10-630D-87F4-08EFD28E3598}"/>
                </a:ext>
              </a:extLst>
            </p:cNvPr>
            <p:cNvSpPr/>
            <p:nvPr/>
          </p:nvSpPr>
          <p:spPr>
            <a:xfrm>
              <a:off x="10003961" y="3267964"/>
              <a:ext cx="793381" cy="1057822"/>
            </a:xfrm>
            <a:custGeom>
              <a:avLst/>
              <a:gdLst>
                <a:gd name="connsiteX0" fmla="*/ 73 w 793381"/>
                <a:gd name="connsiteY0" fmla="*/ 17 h 1057822"/>
                <a:gd name="connsiteX1" fmla="*/ 793455 w 793381"/>
                <a:gd name="connsiteY1" fmla="*/ 1057840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17"/>
                  </a:moveTo>
                  <a:lnTo>
                    <a:pt x="793455" y="105784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575A2F4-BEEC-3CA4-392F-2CE54BE41A01}"/>
                </a:ext>
              </a:extLst>
            </p:cNvPr>
            <p:cNvSpPr/>
            <p:nvPr/>
          </p:nvSpPr>
          <p:spPr>
            <a:xfrm>
              <a:off x="10003961" y="3267964"/>
              <a:ext cx="793381" cy="1234125"/>
            </a:xfrm>
            <a:custGeom>
              <a:avLst/>
              <a:gdLst>
                <a:gd name="connsiteX0" fmla="*/ 73 w 793381"/>
                <a:gd name="connsiteY0" fmla="*/ 20 h 1234125"/>
                <a:gd name="connsiteX1" fmla="*/ 793455 w 793381"/>
                <a:gd name="connsiteY1" fmla="*/ 1234146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234125">
                  <a:moveTo>
                    <a:pt x="73" y="20"/>
                  </a:moveTo>
                  <a:lnTo>
                    <a:pt x="793455" y="123414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A4F8F57-3C88-28A3-9BB1-E4C344869FFC}"/>
                </a:ext>
              </a:extLst>
            </p:cNvPr>
            <p:cNvSpPr/>
            <p:nvPr/>
          </p:nvSpPr>
          <p:spPr>
            <a:xfrm>
              <a:off x="10003961" y="3267964"/>
              <a:ext cx="793381" cy="1410429"/>
            </a:xfrm>
            <a:custGeom>
              <a:avLst/>
              <a:gdLst>
                <a:gd name="connsiteX0" fmla="*/ 73 w 793381"/>
                <a:gd name="connsiteY0" fmla="*/ 23 h 1410429"/>
                <a:gd name="connsiteX1" fmla="*/ 793455 w 793381"/>
                <a:gd name="connsiteY1" fmla="*/ 1410453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410429">
                  <a:moveTo>
                    <a:pt x="73" y="23"/>
                  </a:moveTo>
                  <a:lnTo>
                    <a:pt x="793455" y="141045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FEA4357-ABB5-FE79-BC3B-71F4FBC32AAE}"/>
                </a:ext>
              </a:extLst>
            </p:cNvPr>
            <p:cNvSpPr/>
            <p:nvPr/>
          </p:nvSpPr>
          <p:spPr>
            <a:xfrm>
              <a:off x="10003961" y="3267964"/>
              <a:ext cx="793381" cy="176303"/>
            </a:xfrm>
            <a:custGeom>
              <a:avLst/>
              <a:gdLst>
                <a:gd name="connsiteX0" fmla="*/ 73 w 793381"/>
                <a:gd name="connsiteY0" fmla="*/ 176306 h 176303"/>
                <a:gd name="connsiteX1" fmla="*/ 793455 w 793381"/>
                <a:gd name="connsiteY1" fmla="*/ 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06"/>
                  </a:moveTo>
                  <a:lnTo>
                    <a:pt x="793455" y="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A3DDC40-1C78-477B-F99F-E479A9A54DF0}"/>
                </a:ext>
              </a:extLst>
            </p:cNvPr>
            <p:cNvSpPr/>
            <p:nvPr/>
          </p:nvSpPr>
          <p:spPr>
            <a:xfrm>
              <a:off x="10003961" y="3444268"/>
              <a:ext cx="793381" cy="3837"/>
            </a:xfrm>
            <a:custGeom>
              <a:avLst/>
              <a:gdLst>
                <a:gd name="connsiteX0" fmla="*/ 73 w 793381"/>
                <a:gd name="connsiteY0" fmla="*/ 5 h 3837"/>
                <a:gd name="connsiteX1" fmla="*/ 793455 w 793381"/>
                <a:gd name="connsiteY1" fmla="*/ 5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5"/>
                  </a:moveTo>
                  <a:lnTo>
                    <a:pt x="793455" y="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DB1E28A-1E2B-CE13-3FC0-40326D1F5576}"/>
                </a:ext>
              </a:extLst>
            </p:cNvPr>
            <p:cNvSpPr/>
            <p:nvPr/>
          </p:nvSpPr>
          <p:spPr>
            <a:xfrm>
              <a:off x="10003961" y="3444268"/>
              <a:ext cx="793381" cy="176303"/>
            </a:xfrm>
            <a:custGeom>
              <a:avLst/>
              <a:gdLst>
                <a:gd name="connsiteX0" fmla="*/ 73 w 793381"/>
                <a:gd name="connsiteY0" fmla="*/ 8 h 176303"/>
                <a:gd name="connsiteX1" fmla="*/ 793455 w 793381"/>
                <a:gd name="connsiteY1" fmla="*/ 17631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8"/>
                  </a:moveTo>
                  <a:lnTo>
                    <a:pt x="793455" y="17631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9D6DDCC-E195-BB01-6599-398915565DED}"/>
                </a:ext>
              </a:extLst>
            </p:cNvPr>
            <p:cNvSpPr/>
            <p:nvPr/>
          </p:nvSpPr>
          <p:spPr>
            <a:xfrm>
              <a:off x="10003961" y="3444268"/>
              <a:ext cx="793381" cy="352607"/>
            </a:xfrm>
            <a:custGeom>
              <a:avLst/>
              <a:gdLst>
                <a:gd name="connsiteX0" fmla="*/ 73 w 793381"/>
                <a:gd name="connsiteY0" fmla="*/ 11 h 352607"/>
                <a:gd name="connsiteX1" fmla="*/ 793455 w 793381"/>
                <a:gd name="connsiteY1" fmla="*/ 352619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11"/>
                  </a:moveTo>
                  <a:lnTo>
                    <a:pt x="793455" y="35261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E10C867-5241-00CC-C944-B370DB40FE60}"/>
                </a:ext>
              </a:extLst>
            </p:cNvPr>
            <p:cNvSpPr/>
            <p:nvPr/>
          </p:nvSpPr>
          <p:spPr>
            <a:xfrm>
              <a:off x="10003961" y="3444268"/>
              <a:ext cx="793381" cy="528911"/>
            </a:xfrm>
            <a:custGeom>
              <a:avLst/>
              <a:gdLst>
                <a:gd name="connsiteX0" fmla="*/ 73 w 793381"/>
                <a:gd name="connsiteY0" fmla="*/ 14 h 528911"/>
                <a:gd name="connsiteX1" fmla="*/ 793455 w 793381"/>
                <a:gd name="connsiteY1" fmla="*/ 528925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14"/>
                  </a:moveTo>
                  <a:lnTo>
                    <a:pt x="793455" y="52892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7598CF4-831B-F179-6CB5-EC8EC12E8BE2}"/>
                </a:ext>
              </a:extLst>
            </p:cNvPr>
            <p:cNvSpPr/>
            <p:nvPr/>
          </p:nvSpPr>
          <p:spPr>
            <a:xfrm>
              <a:off x="10003961" y="3444268"/>
              <a:ext cx="793381" cy="705214"/>
            </a:xfrm>
            <a:custGeom>
              <a:avLst/>
              <a:gdLst>
                <a:gd name="connsiteX0" fmla="*/ 73 w 793381"/>
                <a:gd name="connsiteY0" fmla="*/ 17 h 705214"/>
                <a:gd name="connsiteX1" fmla="*/ 793455 w 793381"/>
                <a:gd name="connsiteY1" fmla="*/ 705232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17"/>
                  </a:moveTo>
                  <a:lnTo>
                    <a:pt x="793455" y="7052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F8E9A93-C85C-3084-69F7-15B6221D9560}"/>
                </a:ext>
              </a:extLst>
            </p:cNvPr>
            <p:cNvSpPr/>
            <p:nvPr/>
          </p:nvSpPr>
          <p:spPr>
            <a:xfrm>
              <a:off x="10003961" y="3444268"/>
              <a:ext cx="793381" cy="881518"/>
            </a:xfrm>
            <a:custGeom>
              <a:avLst/>
              <a:gdLst>
                <a:gd name="connsiteX0" fmla="*/ 73 w 793381"/>
                <a:gd name="connsiteY0" fmla="*/ 20 h 881518"/>
                <a:gd name="connsiteX1" fmla="*/ 793455 w 793381"/>
                <a:gd name="connsiteY1" fmla="*/ 881539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20"/>
                  </a:moveTo>
                  <a:lnTo>
                    <a:pt x="793455" y="88153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4F5C89B-6303-76C4-2B69-17F3AD92367B}"/>
                </a:ext>
              </a:extLst>
            </p:cNvPr>
            <p:cNvSpPr/>
            <p:nvPr/>
          </p:nvSpPr>
          <p:spPr>
            <a:xfrm>
              <a:off x="10003961" y="3444268"/>
              <a:ext cx="793381" cy="1057822"/>
            </a:xfrm>
            <a:custGeom>
              <a:avLst/>
              <a:gdLst>
                <a:gd name="connsiteX0" fmla="*/ 73 w 793381"/>
                <a:gd name="connsiteY0" fmla="*/ 23 h 1057822"/>
                <a:gd name="connsiteX1" fmla="*/ 793455 w 793381"/>
                <a:gd name="connsiteY1" fmla="*/ 1057846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23"/>
                  </a:moveTo>
                  <a:lnTo>
                    <a:pt x="793455" y="105784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53AB86A-C7F1-E228-6A57-E7EA287F03F4}"/>
                </a:ext>
              </a:extLst>
            </p:cNvPr>
            <p:cNvSpPr/>
            <p:nvPr/>
          </p:nvSpPr>
          <p:spPr>
            <a:xfrm>
              <a:off x="10003961" y="3444268"/>
              <a:ext cx="793381" cy="1234125"/>
            </a:xfrm>
            <a:custGeom>
              <a:avLst/>
              <a:gdLst>
                <a:gd name="connsiteX0" fmla="*/ 73 w 793381"/>
                <a:gd name="connsiteY0" fmla="*/ 26 h 1234125"/>
                <a:gd name="connsiteX1" fmla="*/ 793455 w 793381"/>
                <a:gd name="connsiteY1" fmla="*/ 1234152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234125">
                  <a:moveTo>
                    <a:pt x="73" y="26"/>
                  </a:moveTo>
                  <a:lnTo>
                    <a:pt x="793455" y="123415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48C570B-2A5C-4A24-EC05-08BF663D6FD5}"/>
                </a:ext>
              </a:extLst>
            </p:cNvPr>
            <p:cNvSpPr/>
            <p:nvPr/>
          </p:nvSpPr>
          <p:spPr>
            <a:xfrm>
              <a:off x="10003961" y="3267964"/>
              <a:ext cx="793381" cy="352607"/>
            </a:xfrm>
            <a:custGeom>
              <a:avLst/>
              <a:gdLst>
                <a:gd name="connsiteX0" fmla="*/ 73 w 793381"/>
                <a:gd name="connsiteY0" fmla="*/ 352613 h 352607"/>
                <a:gd name="connsiteX1" fmla="*/ 793455 w 793381"/>
                <a:gd name="connsiteY1" fmla="*/ 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13"/>
                  </a:moveTo>
                  <a:lnTo>
                    <a:pt x="793455" y="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90B8BEB-2C37-8D06-75DC-1DDA92140A21}"/>
                </a:ext>
              </a:extLst>
            </p:cNvPr>
            <p:cNvSpPr/>
            <p:nvPr/>
          </p:nvSpPr>
          <p:spPr>
            <a:xfrm>
              <a:off x="10003961" y="3444268"/>
              <a:ext cx="793381" cy="176303"/>
            </a:xfrm>
            <a:custGeom>
              <a:avLst/>
              <a:gdLst>
                <a:gd name="connsiteX0" fmla="*/ 73 w 793381"/>
                <a:gd name="connsiteY0" fmla="*/ 176312 h 176303"/>
                <a:gd name="connsiteX1" fmla="*/ 793455 w 793381"/>
                <a:gd name="connsiteY1" fmla="*/ 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12"/>
                  </a:moveTo>
                  <a:lnTo>
                    <a:pt x="793455" y="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9E54298-BC2A-4D8A-1DFC-B3C15FBF2DDB}"/>
                </a:ext>
              </a:extLst>
            </p:cNvPr>
            <p:cNvSpPr/>
            <p:nvPr/>
          </p:nvSpPr>
          <p:spPr>
            <a:xfrm>
              <a:off x="10003961" y="3620572"/>
              <a:ext cx="793381" cy="3837"/>
            </a:xfrm>
            <a:custGeom>
              <a:avLst/>
              <a:gdLst>
                <a:gd name="connsiteX0" fmla="*/ 73 w 793381"/>
                <a:gd name="connsiteY0" fmla="*/ 11 h 3837"/>
                <a:gd name="connsiteX1" fmla="*/ 793455 w 793381"/>
                <a:gd name="connsiteY1" fmla="*/ 1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11"/>
                  </a:moveTo>
                  <a:lnTo>
                    <a:pt x="793455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8CE1CB4-EAB4-DB5B-15F7-07EE85CCA813}"/>
                </a:ext>
              </a:extLst>
            </p:cNvPr>
            <p:cNvSpPr/>
            <p:nvPr/>
          </p:nvSpPr>
          <p:spPr>
            <a:xfrm>
              <a:off x="10003961" y="3620572"/>
              <a:ext cx="793381" cy="176303"/>
            </a:xfrm>
            <a:custGeom>
              <a:avLst/>
              <a:gdLst>
                <a:gd name="connsiteX0" fmla="*/ 73 w 793381"/>
                <a:gd name="connsiteY0" fmla="*/ 14 h 176303"/>
                <a:gd name="connsiteX1" fmla="*/ 793455 w 793381"/>
                <a:gd name="connsiteY1" fmla="*/ 17631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4"/>
                  </a:moveTo>
                  <a:lnTo>
                    <a:pt x="793455" y="17631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8BDEEF8-2F51-765D-F721-724A524EB559}"/>
                </a:ext>
              </a:extLst>
            </p:cNvPr>
            <p:cNvSpPr/>
            <p:nvPr/>
          </p:nvSpPr>
          <p:spPr>
            <a:xfrm>
              <a:off x="10003961" y="3620572"/>
              <a:ext cx="793381" cy="352607"/>
            </a:xfrm>
            <a:custGeom>
              <a:avLst/>
              <a:gdLst>
                <a:gd name="connsiteX0" fmla="*/ 73 w 793381"/>
                <a:gd name="connsiteY0" fmla="*/ 17 h 352607"/>
                <a:gd name="connsiteX1" fmla="*/ 793455 w 793381"/>
                <a:gd name="connsiteY1" fmla="*/ 35262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17"/>
                  </a:moveTo>
                  <a:lnTo>
                    <a:pt x="793455" y="35262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603DD00-EDAF-CF76-3916-A62F5BD8C5EA}"/>
                </a:ext>
              </a:extLst>
            </p:cNvPr>
            <p:cNvSpPr/>
            <p:nvPr/>
          </p:nvSpPr>
          <p:spPr>
            <a:xfrm>
              <a:off x="10003961" y="3620572"/>
              <a:ext cx="793381" cy="528911"/>
            </a:xfrm>
            <a:custGeom>
              <a:avLst/>
              <a:gdLst>
                <a:gd name="connsiteX0" fmla="*/ 73 w 793381"/>
                <a:gd name="connsiteY0" fmla="*/ 20 h 528911"/>
                <a:gd name="connsiteX1" fmla="*/ 793455 w 793381"/>
                <a:gd name="connsiteY1" fmla="*/ 528931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20"/>
                  </a:moveTo>
                  <a:lnTo>
                    <a:pt x="793455" y="52893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5FADDDD-E004-A5BB-CD2D-385F476759B0}"/>
                </a:ext>
              </a:extLst>
            </p:cNvPr>
            <p:cNvSpPr/>
            <p:nvPr/>
          </p:nvSpPr>
          <p:spPr>
            <a:xfrm>
              <a:off x="10003961" y="3620572"/>
              <a:ext cx="793381" cy="705214"/>
            </a:xfrm>
            <a:custGeom>
              <a:avLst/>
              <a:gdLst>
                <a:gd name="connsiteX0" fmla="*/ 73 w 793381"/>
                <a:gd name="connsiteY0" fmla="*/ 23 h 705214"/>
                <a:gd name="connsiteX1" fmla="*/ 793455 w 793381"/>
                <a:gd name="connsiteY1" fmla="*/ 705238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23"/>
                  </a:moveTo>
                  <a:lnTo>
                    <a:pt x="793455" y="7052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3079AEF-F6B0-5690-5410-972C5BADE609}"/>
                </a:ext>
              </a:extLst>
            </p:cNvPr>
            <p:cNvSpPr/>
            <p:nvPr/>
          </p:nvSpPr>
          <p:spPr>
            <a:xfrm>
              <a:off x="10003961" y="3620572"/>
              <a:ext cx="793381" cy="881518"/>
            </a:xfrm>
            <a:custGeom>
              <a:avLst/>
              <a:gdLst>
                <a:gd name="connsiteX0" fmla="*/ 73 w 793381"/>
                <a:gd name="connsiteY0" fmla="*/ 26 h 881518"/>
                <a:gd name="connsiteX1" fmla="*/ 793455 w 793381"/>
                <a:gd name="connsiteY1" fmla="*/ 881545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26"/>
                  </a:moveTo>
                  <a:lnTo>
                    <a:pt x="793455" y="88154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9D6EEA0-C4EE-857A-3FDF-925A6539F5DE}"/>
                </a:ext>
              </a:extLst>
            </p:cNvPr>
            <p:cNvSpPr/>
            <p:nvPr/>
          </p:nvSpPr>
          <p:spPr>
            <a:xfrm>
              <a:off x="10003961" y="3620572"/>
              <a:ext cx="793381" cy="1057822"/>
            </a:xfrm>
            <a:custGeom>
              <a:avLst/>
              <a:gdLst>
                <a:gd name="connsiteX0" fmla="*/ 73 w 793381"/>
                <a:gd name="connsiteY0" fmla="*/ 29 h 1057822"/>
                <a:gd name="connsiteX1" fmla="*/ 793455 w 793381"/>
                <a:gd name="connsiteY1" fmla="*/ 1057851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29"/>
                  </a:moveTo>
                  <a:lnTo>
                    <a:pt x="793455" y="105785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AB374B8-5B9A-1211-DF78-1B27E52405D3}"/>
                </a:ext>
              </a:extLst>
            </p:cNvPr>
            <p:cNvSpPr/>
            <p:nvPr/>
          </p:nvSpPr>
          <p:spPr>
            <a:xfrm>
              <a:off x="10003961" y="3267964"/>
              <a:ext cx="793381" cy="528911"/>
            </a:xfrm>
            <a:custGeom>
              <a:avLst/>
              <a:gdLst>
                <a:gd name="connsiteX0" fmla="*/ 73 w 793381"/>
                <a:gd name="connsiteY0" fmla="*/ 528920 h 528911"/>
                <a:gd name="connsiteX1" fmla="*/ 793455 w 793381"/>
                <a:gd name="connsiteY1" fmla="*/ 8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20"/>
                  </a:moveTo>
                  <a:lnTo>
                    <a:pt x="793455" y="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0A35083-CD21-855A-1A1C-A18033C33C6E}"/>
                </a:ext>
              </a:extLst>
            </p:cNvPr>
            <p:cNvSpPr/>
            <p:nvPr/>
          </p:nvSpPr>
          <p:spPr>
            <a:xfrm>
              <a:off x="10003961" y="3444268"/>
              <a:ext cx="793381" cy="352607"/>
            </a:xfrm>
            <a:custGeom>
              <a:avLst/>
              <a:gdLst>
                <a:gd name="connsiteX0" fmla="*/ 73 w 793381"/>
                <a:gd name="connsiteY0" fmla="*/ 352619 h 352607"/>
                <a:gd name="connsiteX1" fmla="*/ 793455 w 793381"/>
                <a:gd name="connsiteY1" fmla="*/ 1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19"/>
                  </a:moveTo>
                  <a:lnTo>
                    <a:pt x="793455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FDC0A9-1BE6-A57B-4036-352AA394BFBF}"/>
                </a:ext>
              </a:extLst>
            </p:cNvPr>
            <p:cNvSpPr/>
            <p:nvPr/>
          </p:nvSpPr>
          <p:spPr>
            <a:xfrm>
              <a:off x="10003961" y="3620572"/>
              <a:ext cx="793381" cy="176303"/>
            </a:xfrm>
            <a:custGeom>
              <a:avLst/>
              <a:gdLst>
                <a:gd name="connsiteX0" fmla="*/ 73 w 793381"/>
                <a:gd name="connsiteY0" fmla="*/ 176318 h 176303"/>
                <a:gd name="connsiteX1" fmla="*/ 793455 w 793381"/>
                <a:gd name="connsiteY1" fmla="*/ 1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18"/>
                  </a:moveTo>
                  <a:lnTo>
                    <a:pt x="793455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417069D-AAE5-75A0-C877-6B77AB91627E}"/>
                </a:ext>
              </a:extLst>
            </p:cNvPr>
            <p:cNvSpPr/>
            <p:nvPr/>
          </p:nvSpPr>
          <p:spPr>
            <a:xfrm>
              <a:off x="10003961" y="3796875"/>
              <a:ext cx="793381" cy="3837"/>
            </a:xfrm>
            <a:custGeom>
              <a:avLst/>
              <a:gdLst>
                <a:gd name="connsiteX0" fmla="*/ 73 w 793381"/>
                <a:gd name="connsiteY0" fmla="*/ 17 h 3837"/>
                <a:gd name="connsiteX1" fmla="*/ 793455 w 793381"/>
                <a:gd name="connsiteY1" fmla="*/ 17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17"/>
                  </a:moveTo>
                  <a:lnTo>
                    <a:pt x="793455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24ECCCF-EF04-2379-A388-17979A17A45D}"/>
                </a:ext>
              </a:extLst>
            </p:cNvPr>
            <p:cNvSpPr/>
            <p:nvPr/>
          </p:nvSpPr>
          <p:spPr>
            <a:xfrm>
              <a:off x="10003961" y="3796875"/>
              <a:ext cx="793381" cy="176303"/>
            </a:xfrm>
            <a:custGeom>
              <a:avLst/>
              <a:gdLst>
                <a:gd name="connsiteX0" fmla="*/ 73 w 793381"/>
                <a:gd name="connsiteY0" fmla="*/ 20 h 176303"/>
                <a:gd name="connsiteX1" fmla="*/ 793455 w 793381"/>
                <a:gd name="connsiteY1" fmla="*/ 17632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20"/>
                  </a:moveTo>
                  <a:lnTo>
                    <a:pt x="793455" y="17632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E79CAC0-8186-A14A-C465-8C637C3F89D4}"/>
                </a:ext>
              </a:extLst>
            </p:cNvPr>
            <p:cNvSpPr/>
            <p:nvPr/>
          </p:nvSpPr>
          <p:spPr>
            <a:xfrm>
              <a:off x="10003961" y="3796875"/>
              <a:ext cx="793381" cy="352607"/>
            </a:xfrm>
            <a:custGeom>
              <a:avLst/>
              <a:gdLst>
                <a:gd name="connsiteX0" fmla="*/ 73 w 793381"/>
                <a:gd name="connsiteY0" fmla="*/ 23 h 352607"/>
                <a:gd name="connsiteX1" fmla="*/ 793455 w 793381"/>
                <a:gd name="connsiteY1" fmla="*/ 35263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23"/>
                  </a:moveTo>
                  <a:lnTo>
                    <a:pt x="793455" y="35263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1B6F1F0-0519-80E7-FCA6-9C432BF5888E}"/>
                </a:ext>
              </a:extLst>
            </p:cNvPr>
            <p:cNvSpPr/>
            <p:nvPr/>
          </p:nvSpPr>
          <p:spPr>
            <a:xfrm>
              <a:off x="10003961" y="3796875"/>
              <a:ext cx="793381" cy="528911"/>
            </a:xfrm>
            <a:custGeom>
              <a:avLst/>
              <a:gdLst>
                <a:gd name="connsiteX0" fmla="*/ 73 w 793381"/>
                <a:gd name="connsiteY0" fmla="*/ 26 h 528911"/>
                <a:gd name="connsiteX1" fmla="*/ 793455 w 793381"/>
                <a:gd name="connsiteY1" fmla="*/ 528937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26"/>
                  </a:moveTo>
                  <a:lnTo>
                    <a:pt x="793455" y="52893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FAE338F-A4B5-C310-6971-FF4A520DCCF9}"/>
                </a:ext>
              </a:extLst>
            </p:cNvPr>
            <p:cNvSpPr/>
            <p:nvPr/>
          </p:nvSpPr>
          <p:spPr>
            <a:xfrm>
              <a:off x="10003961" y="3796875"/>
              <a:ext cx="793381" cy="705214"/>
            </a:xfrm>
            <a:custGeom>
              <a:avLst/>
              <a:gdLst>
                <a:gd name="connsiteX0" fmla="*/ 73 w 793381"/>
                <a:gd name="connsiteY0" fmla="*/ 29 h 705214"/>
                <a:gd name="connsiteX1" fmla="*/ 793455 w 793381"/>
                <a:gd name="connsiteY1" fmla="*/ 705244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29"/>
                  </a:moveTo>
                  <a:lnTo>
                    <a:pt x="793455" y="7052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107B7003-AF72-4C33-58CE-A7680B63A366}"/>
                </a:ext>
              </a:extLst>
            </p:cNvPr>
            <p:cNvSpPr/>
            <p:nvPr/>
          </p:nvSpPr>
          <p:spPr>
            <a:xfrm>
              <a:off x="10003961" y="3796875"/>
              <a:ext cx="793381" cy="881518"/>
            </a:xfrm>
            <a:custGeom>
              <a:avLst/>
              <a:gdLst>
                <a:gd name="connsiteX0" fmla="*/ 73 w 793381"/>
                <a:gd name="connsiteY0" fmla="*/ 32 h 881518"/>
                <a:gd name="connsiteX1" fmla="*/ 793455 w 793381"/>
                <a:gd name="connsiteY1" fmla="*/ 881551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32"/>
                  </a:moveTo>
                  <a:lnTo>
                    <a:pt x="793455" y="88155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1BA7B68-4413-9ADA-89DA-DE36721AF12F}"/>
                </a:ext>
              </a:extLst>
            </p:cNvPr>
            <p:cNvSpPr/>
            <p:nvPr/>
          </p:nvSpPr>
          <p:spPr>
            <a:xfrm>
              <a:off x="10003961" y="3267964"/>
              <a:ext cx="793381" cy="705214"/>
            </a:xfrm>
            <a:custGeom>
              <a:avLst/>
              <a:gdLst>
                <a:gd name="connsiteX0" fmla="*/ 73 w 793381"/>
                <a:gd name="connsiteY0" fmla="*/ 705226 h 705214"/>
                <a:gd name="connsiteX1" fmla="*/ 793455 w 793381"/>
                <a:gd name="connsiteY1" fmla="*/ 11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705226"/>
                  </a:moveTo>
                  <a:lnTo>
                    <a:pt x="793455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0C9C077-52F6-3A55-FC28-1E635F303A37}"/>
                </a:ext>
              </a:extLst>
            </p:cNvPr>
            <p:cNvSpPr/>
            <p:nvPr/>
          </p:nvSpPr>
          <p:spPr>
            <a:xfrm>
              <a:off x="10003961" y="3444268"/>
              <a:ext cx="793381" cy="528911"/>
            </a:xfrm>
            <a:custGeom>
              <a:avLst/>
              <a:gdLst>
                <a:gd name="connsiteX0" fmla="*/ 73 w 793381"/>
                <a:gd name="connsiteY0" fmla="*/ 528925 h 528911"/>
                <a:gd name="connsiteX1" fmla="*/ 793455 w 793381"/>
                <a:gd name="connsiteY1" fmla="*/ 14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25"/>
                  </a:moveTo>
                  <a:lnTo>
                    <a:pt x="793455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BFE5201-9FE6-D8C5-27AA-69004C4C3A24}"/>
                </a:ext>
              </a:extLst>
            </p:cNvPr>
            <p:cNvSpPr/>
            <p:nvPr/>
          </p:nvSpPr>
          <p:spPr>
            <a:xfrm>
              <a:off x="10003961" y="3620572"/>
              <a:ext cx="793381" cy="352607"/>
            </a:xfrm>
            <a:custGeom>
              <a:avLst/>
              <a:gdLst>
                <a:gd name="connsiteX0" fmla="*/ 73 w 793381"/>
                <a:gd name="connsiteY0" fmla="*/ 352625 h 352607"/>
                <a:gd name="connsiteX1" fmla="*/ 793455 w 793381"/>
                <a:gd name="connsiteY1" fmla="*/ 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25"/>
                  </a:moveTo>
                  <a:lnTo>
                    <a:pt x="793455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41E2595-ECEA-4662-3C2D-44743C16A9D1}"/>
                </a:ext>
              </a:extLst>
            </p:cNvPr>
            <p:cNvSpPr/>
            <p:nvPr/>
          </p:nvSpPr>
          <p:spPr>
            <a:xfrm>
              <a:off x="10003961" y="3796875"/>
              <a:ext cx="793381" cy="176303"/>
            </a:xfrm>
            <a:custGeom>
              <a:avLst/>
              <a:gdLst>
                <a:gd name="connsiteX0" fmla="*/ 73 w 793381"/>
                <a:gd name="connsiteY0" fmla="*/ 176324 h 176303"/>
                <a:gd name="connsiteX1" fmla="*/ 793455 w 793381"/>
                <a:gd name="connsiteY1" fmla="*/ 2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24"/>
                  </a:moveTo>
                  <a:lnTo>
                    <a:pt x="793455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3EF6366-A57A-BE76-7B56-E3F7CE76E425}"/>
                </a:ext>
              </a:extLst>
            </p:cNvPr>
            <p:cNvSpPr/>
            <p:nvPr/>
          </p:nvSpPr>
          <p:spPr>
            <a:xfrm>
              <a:off x="10003961" y="3973179"/>
              <a:ext cx="793381" cy="3837"/>
            </a:xfrm>
            <a:custGeom>
              <a:avLst/>
              <a:gdLst>
                <a:gd name="connsiteX0" fmla="*/ 73 w 793381"/>
                <a:gd name="connsiteY0" fmla="*/ 23 h 3837"/>
                <a:gd name="connsiteX1" fmla="*/ 793455 w 793381"/>
                <a:gd name="connsiteY1" fmla="*/ 23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23"/>
                  </a:moveTo>
                  <a:lnTo>
                    <a:pt x="793455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5CB11D7-6BA5-AD35-B5A8-6E53F103D4FF}"/>
                </a:ext>
              </a:extLst>
            </p:cNvPr>
            <p:cNvSpPr/>
            <p:nvPr/>
          </p:nvSpPr>
          <p:spPr>
            <a:xfrm>
              <a:off x="10003961" y="3973179"/>
              <a:ext cx="793381" cy="176303"/>
            </a:xfrm>
            <a:custGeom>
              <a:avLst/>
              <a:gdLst>
                <a:gd name="connsiteX0" fmla="*/ 73 w 793381"/>
                <a:gd name="connsiteY0" fmla="*/ 26 h 176303"/>
                <a:gd name="connsiteX1" fmla="*/ 793455 w 793381"/>
                <a:gd name="connsiteY1" fmla="*/ 17633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26"/>
                  </a:moveTo>
                  <a:lnTo>
                    <a:pt x="793455" y="17633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87AABA7-603A-F68D-CF0F-919DFC10E05B}"/>
                </a:ext>
              </a:extLst>
            </p:cNvPr>
            <p:cNvSpPr/>
            <p:nvPr/>
          </p:nvSpPr>
          <p:spPr>
            <a:xfrm>
              <a:off x="10003961" y="3973179"/>
              <a:ext cx="793381" cy="352607"/>
            </a:xfrm>
            <a:custGeom>
              <a:avLst/>
              <a:gdLst>
                <a:gd name="connsiteX0" fmla="*/ 73 w 793381"/>
                <a:gd name="connsiteY0" fmla="*/ 29 h 352607"/>
                <a:gd name="connsiteX1" fmla="*/ 793455 w 793381"/>
                <a:gd name="connsiteY1" fmla="*/ 35263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29"/>
                  </a:moveTo>
                  <a:lnTo>
                    <a:pt x="793455" y="35263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D023BC86-1895-2F89-0D4F-8DC8AE23B36A}"/>
                </a:ext>
              </a:extLst>
            </p:cNvPr>
            <p:cNvSpPr/>
            <p:nvPr/>
          </p:nvSpPr>
          <p:spPr>
            <a:xfrm>
              <a:off x="10003961" y="3973179"/>
              <a:ext cx="793381" cy="528911"/>
            </a:xfrm>
            <a:custGeom>
              <a:avLst/>
              <a:gdLst>
                <a:gd name="connsiteX0" fmla="*/ 73 w 793381"/>
                <a:gd name="connsiteY0" fmla="*/ 32 h 528911"/>
                <a:gd name="connsiteX1" fmla="*/ 793455 w 793381"/>
                <a:gd name="connsiteY1" fmla="*/ 528943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32"/>
                  </a:moveTo>
                  <a:lnTo>
                    <a:pt x="793455" y="52894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39153C5-46B5-A828-96D6-460B50A713FE}"/>
                </a:ext>
              </a:extLst>
            </p:cNvPr>
            <p:cNvSpPr/>
            <p:nvPr/>
          </p:nvSpPr>
          <p:spPr>
            <a:xfrm>
              <a:off x="10003961" y="3973179"/>
              <a:ext cx="793381" cy="705214"/>
            </a:xfrm>
            <a:custGeom>
              <a:avLst/>
              <a:gdLst>
                <a:gd name="connsiteX0" fmla="*/ 73 w 793381"/>
                <a:gd name="connsiteY0" fmla="*/ 35 h 705214"/>
                <a:gd name="connsiteX1" fmla="*/ 793455 w 793381"/>
                <a:gd name="connsiteY1" fmla="*/ 705250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35"/>
                  </a:moveTo>
                  <a:lnTo>
                    <a:pt x="793455" y="70525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A2C4EAA-67A4-C5AA-1AED-E5D0C5F15421}"/>
                </a:ext>
              </a:extLst>
            </p:cNvPr>
            <p:cNvSpPr/>
            <p:nvPr/>
          </p:nvSpPr>
          <p:spPr>
            <a:xfrm>
              <a:off x="10003961" y="3267964"/>
              <a:ext cx="793381" cy="881518"/>
            </a:xfrm>
            <a:custGeom>
              <a:avLst/>
              <a:gdLst>
                <a:gd name="connsiteX0" fmla="*/ 73 w 793381"/>
                <a:gd name="connsiteY0" fmla="*/ 881533 h 881518"/>
                <a:gd name="connsiteX1" fmla="*/ 793455 w 793381"/>
                <a:gd name="connsiteY1" fmla="*/ 14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881533"/>
                  </a:moveTo>
                  <a:lnTo>
                    <a:pt x="793455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84E2CF4-1DB5-9778-21E6-79BEEFA4EC94}"/>
                </a:ext>
              </a:extLst>
            </p:cNvPr>
            <p:cNvSpPr/>
            <p:nvPr/>
          </p:nvSpPr>
          <p:spPr>
            <a:xfrm>
              <a:off x="10003961" y="3444268"/>
              <a:ext cx="793381" cy="705214"/>
            </a:xfrm>
            <a:custGeom>
              <a:avLst/>
              <a:gdLst>
                <a:gd name="connsiteX0" fmla="*/ 73 w 793381"/>
                <a:gd name="connsiteY0" fmla="*/ 705232 h 705214"/>
                <a:gd name="connsiteX1" fmla="*/ 793455 w 793381"/>
                <a:gd name="connsiteY1" fmla="*/ 17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705232"/>
                  </a:moveTo>
                  <a:lnTo>
                    <a:pt x="793455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AD2C034-4EAD-2BA9-F490-A455D8FAF29A}"/>
                </a:ext>
              </a:extLst>
            </p:cNvPr>
            <p:cNvSpPr/>
            <p:nvPr/>
          </p:nvSpPr>
          <p:spPr>
            <a:xfrm>
              <a:off x="10003961" y="3620572"/>
              <a:ext cx="793381" cy="528911"/>
            </a:xfrm>
            <a:custGeom>
              <a:avLst/>
              <a:gdLst>
                <a:gd name="connsiteX0" fmla="*/ 73 w 793381"/>
                <a:gd name="connsiteY0" fmla="*/ 528931 h 528911"/>
                <a:gd name="connsiteX1" fmla="*/ 793455 w 793381"/>
                <a:gd name="connsiteY1" fmla="*/ 20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31"/>
                  </a:moveTo>
                  <a:lnTo>
                    <a:pt x="793455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06BA5CAB-AF0F-819B-9E5B-FA9E75179E3A}"/>
                </a:ext>
              </a:extLst>
            </p:cNvPr>
            <p:cNvSpPr/>
            <p:nvPr/>
          </p:nvSpPr>
          <p:spPr>
            <a:xfrm>
              <a:off x="10003961" y="3796875"/>
              <a:ext cx="793381" cy="352607"/>
            </a:xfrm>
            <a:custGeom>
              <a:avLst/>
              <a:gdLst>
                <a:gd name="connsiteX0" fmla="*/ 73 w 793381"/>
                <a:gd name="connsiteY0" fmla="*/ 352631 h 352607"/>
                <a:gd name="connsiteX1" fmla="*/ 793455 w 793381"/>
                <a:gd name="connsiteY1" fmla="*/ 2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31"/>
                  </a:moveTo>
                  <a:lnTo>
                    <a:pt x="793455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DAF9BE-508B-EDA5-3202-9C199842242D}"/>
                </a:ext>
              </a:extLst>
            </p:cNvPr>
            <p:cNvSpPr/>
            <p:nvPr/>
          </p:nvSpPr>
          <p:spPr>
            <a:xfrm>
              <a:off x="10003961" y="3973179"/>
              <a:ext cx="793381" cy="176303"/>
            </a:xfrm>
            <a:custGeom>
              <a:avLst/>
              <a:gdLst>
                <a:gd name="connsiteX0" fmla="*/ 73 w 793381"/>
                <a:gd name="connsiteY0" fmla="*/ 176330 h 176303"/>
                <a:gd name="connsiteX1" fmla="*/ 793455 w 793381"/>
                <a:gd name="connsiteY1" fmla="*/ 2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30"/>
                  </a:moveTo>
                  <a:lnTo>
                    <a:pt x="793455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255EAF3-46F6-076F-F5FB-4289B2C7D109}"/>
                </a:ext>
              </a:extLst>
            </p:cNvPr>
            <p:cNvSpPr/>
            <p:nvPr/>
          </p:nvSpPr>
          <p:spPr>
            <a:xfrm>
              <a:off x="10003961" y="4149483"/>
              <a:ext cx="793381" cy="3837"/>
            </a:xfrm>
            <a:custGeom>
              <a:avLst/>
              <a:gdLst>
                <a:gd name="connsiteX0" fmla="*/ 73 w 793381"/>
                <a:gd name="connsiteY0" fmla="*/ 29 h 3837"/>
                <a:gd name="connsiteX1" fmla="*/ 793455 w 793381"/>
                <a:gd name="connsiteY1" fmla="*/ 29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29"/>
                  </a:moveTo>
                  <a:lnTo>
                    <a:pt x="793455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328A4B52-D6AC-851B-596D-BFE72C3A1285}"/>
                </a:ext>
              </a:extLst>
            </p:cNvPr>
            <p:cNvSpPr/>
            <p:nvPr/>
          </p:nvSpPr>
          <p:spPr>
            <a:xfrm>
              <a:off x="10003961" y="4149483"/>
              <a:ext cx="793381" cy="176303"/>
            </a:xfrm>
            <a:custGeom>
              <a:avLst/>
              <a:gdLst>
                <a:gd name="connsiteX0" fmla="*/ 73 w 793381"/>
                <a:gd name="connsiteY0" fmla="*/ 32 h 176303"/>
                <a:gd name="connsiteX1" fmla="*/ 793455 w 793381"/>
                <a:gd name="connsiteY1" fmla="*/ 17633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32"/>
                  </a:moveTo>
                  <a:lnTo>
                    <a:pt x="793455" y="17633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93F8BB6-953B-CCB3-636A-71F01DE73CC4}"/>
                </a:ext>
              </a:extLst>
            </p:cNvPr>
            <p:cNvSpPr/>
            <p:nvPr/>
          </p:nvSpPr>
          <p:spPr>
            <a:xfrm>
              <a:off x="10003961" y="4149483"/>
              <a:ext cx="793381" cy="352607"/>
            </a:xfrm>
            <a:custGeom>
              <a:avLst/>
              <a:gdLst>
                <a:gd name="connsiteX0" fmla="*/ 73 w 793381"/>
                <a:gd name="connsiteY0" fmla="*/ 35 h 352607"/>
                <a:gd name="connsiteX1" fmla="*/ 793455 w 793381"/>
                <a:gd name="connsiteY1" fmla="*/ 35264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"/>
                  </a:moveTo>
                  <a:lnTo>
                    <a:pt x="793455" y="35264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BA55C64D-19E0-969C-9FE3-900E9F13F765}"/>
                </a:ext>
              </a:extLst>
            </p:cNvPr>
            <p:cNvSpPr/>
            <p:nvPr/>
          </p:nvSpPr>
          <p:spPr>
            <a:xfrm>
              <a:off x="10003961" y="4149483"/>
              <a:ext cx="793381" cy="528911"/>
            </a:xfrm>
            <a:custGeom>
              <a:avLst/>
              <a:gdLst>
                <a:gd name="connsiteX0" fmla="*/ 73 w 793381"/>
                <a:gd name="connsiteY0" fmla="*/ 38 h 528911"/>
                <a:gd name="connsiteX1" fmla="*/ 793455 w 793381"/>
                <a:gd name="connsiteY1" fmla="*/ 528949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38"/>
                  </a:moveTo>
                  <a:lnTo>
                    <a:pt x="793455" y="52894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22462FE-23E6-4D6B-F292-8945766DEE15}"/>
                </a:ext>
              </a:extLst>
            </p:cNvPr>
            <p:cNvSpPr/>
            <p:nvPr/>
          </p:nvSpPr>
          <p:spPr>
            <a:xfrm>
              <a:off x="10003961" y="3267964"/>
              <a:ext cx="793381" cy="1057822"/>
            </a:xfrm>
            <a:custGeom>
              <a:avLst/>
              <a:gdLst>
                <a:gd name="connsiteX0" fmla="*/ 73 w 793381"/>
                <a:gd name="connsiteY0" fmla="*/ 1057840 h 1057822"/>
                <a:gd name="connsiteX1" fmla="*/ 793455 w 793381"/>
                <a:gd name="connsiteY1" fmla="*/ 17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1057840"/>
                  </a:moveTo>
                  <a:lnTo>
                    <a:pt x="793455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0CDA838-752C-E088-DE3D-E521BA27F949}"/>
                </a:ext>
              </a:extLst>
            </p:cNvPr>
            <p:cNvSpPr/>
            <p:nvPr/>
          </p:nvSpPr>
          <p:spPr>
            <a:xfrm>
              <a:off x="10003961" y="3444268"/>
              <a:ext cx="793381" cy="881518"/>
            </a:xfrm>
            <a:custGeom>
              <a:avLst/>
              <a:gdLst>
                <a:gd name="connsiteX0" fmla="*/ 73 w 793381"/>
                <a:gd name="connsiteY0" fmla="*/ 881539 h 881518"/>
                <a:gd name="connsiteX1" fmla="*/ 793455 w 793381"/>
                <a:gd name="connsiteY1" fmla="*/ 20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881539"/>
                  </a:moveTo>
                  <a:lnTo>
                    <a:pt x="793455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844F7EC-38A2-9C48-6E22-68388245E970}"/>
                </a:ext>
              </a:extLst>
            </p:cNvPr>
            <p:cNvSpPr/>
            <p:nvPr/>
          </p:nvSpPr>
          <p:spPr>
            <a:xfrm>
              <a:off x="10003961" y="3620572"/>
              <a:ext cx="793381" cy="705214"/>
            </a:xfrm>
            <a:custGeom>
              <a:avLst/>
              <a:gdLst>
                <a:gd name="connsiteX0" fmla="*/ 73 w 793381"/>
                <a:gd name="connsiteY0" fmla="*/ 705238 h 705214"/>
                <a:gd name="connsiteX1" fmla="*/ 793455 w 793381"/>
                <a:gd name="connsiteY1" fmla="*/ 23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705238"/>
                  </a:moveTo>
                  <a:lnTo>
                    <a:pt x="793455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315D0ED-3049-483F-36A5-6832C623CFE3}"/>
                </a:ext>
              </a:extLst>
            </p:cNvPr>
            <p:cNvSpPr/>
            <p:nvPr/>
          </p:nvSpPr>
          <p:spPr>
            <a:xfrm>
              <a:off x="10003961" y="3796875"/>
              <a:ext cx="793381" cy="528911"/>
            </a:xfrm>
            <a:custGeom>
              <a:avLst/>
              <a:gdLst>
                <a:gd name="connsiteX0" fmla="*/ 73 w 793381"/>
                <a:gd name="connsiteY0" fmla="*/ 528937 h 528911"/>
                <a:gd name="connsiteX1" fmla="*/ 793455 w 793381"/>
                <a:gd name="connsiteY1" fmla="*/ 26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37"/>
                  </a:moveTo>
                  <a:lnTo>
                    <a:pt x="793455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3286AC9-B944-5807-1E79-30E5DD92C933}"/>
                </a:ext>
              </a:extLst>
            </p:cNvPr>
            <p:cNvSpPr/>
            <p:nvPr/>
          </p:nvSpPr>
          <p:spPr>
            <a:xfrm>
              <a:off x="10003961" y="3973179"/>
              <a:ext cx="793381" cy="352607"/>
            </a:xfrm>
            <a:custGeom>
              <a:avLst/>
              <a:gdLst>
                <a:gd name="connsiteX0" fmla="*/ 73 w 793381"/>
                <a:gd name="connsiteY0" fmla="*/ 352637 h 352607"/>
                <a:gd name="connsiteX1" fmla="*/ 793455 w 793381"/>
                <a:gd name="connsiteY1" fmla="*/ 29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37"/>
                  </a:moveTo>
                  <a:lnTo>
                    <a:pt x="793455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C43079F-E9C1-E2EB-E48F-ED10E4C0CDAF}"/>
                </a:ext>
              </a:extLst>
            </p:cNvPr>
            <p:cNvSpPr/>
            <p:nvPr/>
          </p:nvSpPr>
          <p:spPr>
            <a:xfrm>
              <a:off x="10003961" y="4149483"/>
              <a:ext cx="793381" cy="176303"/>
            </a:xfrm>
            <a:custGeom>
              <a:avLst/>
              <a:gdLst>
                <a:gd name="connsiteX0" fmla="*/ 73 w 793381"/>
                <a:gd name="connsiteY0" fmla="*/ 176336 h 176303"/>
                <a:gd name="connsiteX1" fmla="*/ 793455 w 793381"/>
                <a:gd name="connsiteY1" fmla="*/ 3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36"/>
                  </a:moveTo>
                  <a:lnTo>
                    <a:pt x="793455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EE0AAEC-EBCE-EE9F-8BFA-73F7662C39A1}"/>
                </a:ext>
              </a:extLst>
            </p:cNvPr>
            <p:cNvSpPr/>
            <p:nvPr/>
          </p:nvSpPr>
          <p:spPr>
            <a:xfrm>
              <a:off x="10003961" y="4325787"/>
              <a:ext cx="793381" cy="3837"/>
            </a:xfrm>
            <a:custGeom>
              <a:avLst/>
              <a:gdLst>
                <a:gd name="connsiteX0" fmla="*/ 73 w 793381"/>
                <a:gd name="connsiteY0" fmla="*/ 35 h 3837"/>
                <a:gd name="connsiteX1" fmla="*/ 793455 w 793381"/>
                <a:gd name="connsiteY1" fmla="*/ 35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35"/>
                  </a:moveTo>
                  <a:lnTo>
                    <a:pt x="793455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079F4B6-2163-A112-38F9-D1D478D391F0}"/>
                </a:ext>
              </a:extLst>
            </p:cNvPr>
            <p:cNvSpPr/>
            <p:nvPr/>
          </p:nvSpPr>
          <p:spPr>
            <a:xfrm>
              <a:off x="10003961" y="4325787"/>
              <a:ext cx="793381" cy="176303"/>
            </a:xfrm>
            <a:custGeom>
              <a:avLst/>
              <a:gdLst>
                <a:gd name="connsiteX0" fmla="*/ 73 w 793381"/>
                <a:gd name="connsiteY0" fmla="*/ 38 h 176303"/>
                <a:gd name="connsiteX1" fmla="*/ 793455 w 793381"/>
                <a:gd name="connsiteY1" fmla="*/ 17634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38"/>
                  </a:moveTo>
                  <a:lnTo>
                    <a:pt x="793455" y="17634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C6F5686F-6F34-2931-7012-BF12A880D249}"/>
                </a:ext>
              </a:extLst>
            </p:cNvPr>
            <p:cNvSpPr/>
            <p:nvPr/>
          </p:nvSpPr>
          <p:spPr>
            <a:xfrm>
              <a:off x="10003961" y="4325787"/>
              <a:ext cx="793381" cy="352607"/>
            </a:xfrm>
            <a:custGeom>
              <a:avLst/>
              <a:gdLst>
                <a:gd name="connsiteX0" fmla="*/ 73 w 793381"/>
                <a:gd name="connsiteY0" fmla="*/ 41 h 352607"/>
                <a:gd name="connsiteX1" fmla="*/ 793455 w 793381"/>
                <a:gd name="connsiteY1" fmla="*/ 352648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41"/>
                  </a:moveTo>
                  <a:lnTo>
                    <a:pt x="793455" y="3526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4AF5DB2-8D53-D175-D949-64FF306464EF}"/>
                </a:ext>
              </a:extLst>
            </p:cNvPr>
            <p:cNvSpPr/>
            <p:nvPr/>
          </p:nvSpPr>
          <p:spPr>
            <a:xfrm>
              <a:off x="10003961" y="3267964"/>
              <a:ext cx="793381" cy="1234125"/>
            </a:xfrm>
            <a:custGeom>
              <a:avLst/>
              <a:gdLst>
                <a:gd name="connsiteX0" fmla="*/ 73 w 793381"/>
                <a:gd name="connsiteY0" fmla="*/ 1234146 h 1234125"/>
                <a:gd name="connsiteX1" fmla="*/ 793455 w 793381"/>
                <a:gd name="connsiteY1" fmla="*/ 20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234125">
                  <a:moveTo>
                    <a:pt x="73" y="1234146"/>
                  </a:moveTo>
                  <a:lnTo>
                    <a:pt x="793455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50EF098-0976-F7A0-54F8-EA47DEA83A90}"/>
                </a:ext>
              </a:extLst>
            </p:cNvPr>
            <p:cNvSpPr/>
            <p:nvPr/>
          </p:nvSpPr>
          <p:spPr>
            <a:xfrm>
              <a:off x="10003961" y="3444268"/>
              <a:ext cx="793381" cy="1057822"/>
            </a:xfrm>
            <a:custGeom>
              <a:avLst/>
              <a:gdLst>
                <a:gd name="connsiteX0" fmla="*/ 73 w 793381"/>
                <a:gd name="connsiteY0" fmla="*/ 1057846 h 1057822"/>
                <a:gd name="connsiteX1" fmla="*/ 793455 w 793381"/>
                <a:gd name="connsiteY1" fmla="*/ 23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1057846"/>
                  </a:moveTo>
                  <a:lnTo>
                    <a:pt x="793455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FA3E8A5-60E9-6B57-0CFD-5AB53AD5D683}"/>
                </a:ext>
              </a:extLst>
            </p:cNvPr>
            <p:cNvSpPr/>
            <p:nvPr/>
          </p:nvSpPr>
          <p:spPr>
            <a:xfrm>
              <a:off x="10003961" y="3620572"/>
              <a:ext cx="793381" cy="881518"/>
            </a:xfrm>
            <a:custGeom>
              <a:avLst/>
              <a:gdLst>
                <a:gd name="connsiteX0" fmla="*/ 73 w 793381"/>
                <a:gd name="connsiteY0" fmla="*/ 881545 h 881518"/>
                <a:gd name="connsiteX1" fmla="*/ 793455 w 793381"/>
                <a:gd name="connsiteY1" fmla="*/ 26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881545"/>
                  </a:moveTo>
                  <a:lnTo>
                    <a:pt x="793455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91602CB-13F0-E312-E0C7-8F336D952374}"/>
                </a:ext>
              </a:extLst>
            </p:cNvPr>
            <p:cNvSpPr/>
            <p:nvPr/>
          </p:nvSpPr>
          <p:spPr>
            <a:xfrm>
              <a:off x="10003961" y="3796875"/>
              <a:ext cx="793381" cy="705214"/>
            </a:xfrm>
            <a:custGeom>
              <a:avLst/>
              <a:gdLst>
                <a:gd name="connsiteX0" fmla="*/ 73 w 793381"/>
                <a:gd name="connsiteY0" fmla="*/ 705244 h 705214"/>
                <a:gd name="connsiteX1" fmla="*/ 793455 w 793381"/>
                <a:gd name="connsiteY1" fmla="*/ 29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705244"/>
                  </a:moveTo>
                  <a:lnTo>
                    <a:pt x="793455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8EB74B1-7FDE-5BAB-75F4-A911D05F895E}"/>
                </a:ext>
              </a:extLst>
            </p:cNvPr>
            <p:cNvSpPr/>
            <p:nvPr/>
          </p:nvSpPr>
          <p:spPr>
            <a:xfrm>
              <a:off x="10003961" y="3973179"/>
              <a:ext cx="793381" cy="528911"/>
            </a:xfrm>
            <a:custGeom>
              <a:avLst/>
              <a:gdLst>
                <a:gd name="connsiteX0" fmla="*/ 73 w 793381"/>
                <a:gd name="connsiteY0" fmla="*/ 528943 h 528911"/>
                <a:gd name="connsiteX1" fmla="*/ 793455 w 793381"/>
                <a:gd name="connsiteY1" fmla="*/ 32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43"/>
                  </a:moveTo>
                  <a:lnTo>
                    <a:pt x="793455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E38E2F4-2FB1-FCAC-6293-ED5634777E3B}"/>
                </a:ext>
              </a:extLst>
            </p:cNvPr>
            <p:cNvSpPr/>
            <p:nvPr/>
          </p:nvSpPr>
          <p:spPr>
            <a:xfrm>
              <a:off x="10003961" y="4149483"/>
              <a:ext cx="793381" cy="352607"/>
            </a:xfrm>
            <a:custGeom>
              <a:avLst/>
              <a:gdLst>
                <a:gd name="connsiteX0" fmla="*/ 73 w 793381"/>
                <a:gd name="connsiteY0" fmla="*/ 352643 h 352607"/>
                <a:gd name="connsiteX1" fmla="*/ 793455 w 793381"/>
                <a:gd name="connsiteY1" fmla="*/ 3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43"/>
                  </a:moveTo>
                  <a:lnTo>
                    <a:pt x="793455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196AA7B-E173-FEB9-44B1-AD10AAF75DA5}"/>
                </a:ext>
              </a:extLst>
            </p:cNvPr>
            <p:cNvSpPr/>
            <p:nvPr/>
          </p:nvSpPr>
          <p:spPr>
            <a:xfrm>
              <a:off x="10003961" y="4325787"/>
              <a:ext cx="793381" cy="176303"/>
            </a:xfrm>
            <a:custGeom>
              <a:avLst/>
              <a:gdLst>
                <a:gd name="connsiteX0" fmla="*/ 73 w 793381"/>
                <a:gd name="connsiteY0" fmla="*/ 176342 h 176303"/>
                <a:gd name="connsiteX1" fmla="*/ 793455 w 793381"/>
                <a:gd name="connsiteY1" fmla="*/ 3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42"/>
                  </a:moveTo>
                  <a:lnTo>
                    <a:pt x="793455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3411CD24-5459-1935-63E1-291512755957}"/>
                </a:ext>
              </a:extLst>
            </p:cNvPr>
            <p:cNvSpPr/>
            <p:nvPr/>
          </p:nvSpPr>
          <p:spPr>
            <a:xfrm>
              <a:off x="10003961" y="4502090"/>
              <a:ext cx="793381" cy="3837"/>
            </a:xfrm>
            <a:custGeom>
              <a:avLst/>
              <a:gdLst>
                <a:gd name="connsiteX0" fmla="*/ 73 w 793381"/>
                <a:gd name="connsiteY0" fmla="*/ 41 h 3837"/>
                <a:gd name="connsiteX1" fmla="*/ 793455 w 793381"/>
                <a:gd name="connsiteY1" fmla="*/ 4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41"/>
                  </a:moveTo>
                  <a:lnTo>
                    <a:pt x="793455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29440CE-778B-8283-C889-6E5DDF7E25E4}"/>
                </a:ext>
              </a:extLst>
            </p:cNvPr>
            <p:cNvSpPr/>
            <p:nvPr/>
          </p:nvSpPr>
          <p:spPr>
            <a:xfrm>
              <a:off x="10003961" y="4502090"/>
              <a:ext cx="793381" cy="176303"/>
            </a:xfrm>
            <a:custGeom>
              <a:avLst/>
              <a:gdLst>
                <a:gd name="connsiteX0" fmla="*/ 73 w 793381"/>
                <a:gd name="connsiteY0" fmla="*/ 44 h 176303"/>
                <a:gd name="connsiteX1" fmla="*/ 793455 w 793381"/>
                <a:gd name="connsiteY1" fmla="*/ 17634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44"/>
                  </a:moveTo>
                  <a:lnTo>
                    <a:pt x="793455" y="1763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A55A063-BC7F-8839-F906-CA012359DD35}"/>
                </a:ext>
              </a:extLst>
            </p:cNvPr>
            <p:cNvSpPr/>
            <p:nvPr/>
          </p:nvSpPr>
          <p:spPr>
            <a:xfrm>
              <a:off x="10003961" y="3267964"/>
              <a:ext cx="793381" cy="1410429"/>
            </a:xfrm>
            <a:custGeom>
              <a:avLst/>
              <a:gdLst>
                <a:gd name="connsiteX0" fmla="*/ 73 w 793381"/>
                <a:gd name="connsiteY0" fmla="*/ 1410453 h 1410429"/>
                <a:gd name="connsiteX1" fmla="*/ 793455 w 793381"/>
                <a:gd name="connsiteY1" fmla="*/ 23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410429">
                  <a:moveTo>
                    <a:pt x="73" y="1410453"/>
                  </a:moveTo>
                  <a:lnTo>
                    <a:pt x="793455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5D3FD95-9F66-7446-9DBE-B2E664528E6D}"/>
                </a:ext>
              </a:extLst>
            </p:cNvPr>
            <p:cNvSpPr/>
            <p:nvPr/>
          </p:nvSpPr>
          <p:spPr>
            <a:xfrm>
              <a:off x="10003961" y="3444268"/>
              <a:ext cx="793381" cy="1234125"/>
            </a:xfrm>
            <a:custGeom>
              <a:avLst/>
              <a:gdLst>
                <a:gd name="connsiteX0" fmla="*/ 73 w 793381"/>
                <a:gd name="connsiteY0" fmla="*/ 1234152 h 1234125"/>
                <a:gd name="connsiteX1" fmla="*/ 793455 w 793381"/>
                <a:gd name="connsiteY1" fmla="*/ 26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234125">
                  <a:moveTo>
                    <a:pt x="73" y="1234152"/>
                  </a:moveTo>
                  <a:lnTo>
                    <a:pt x="793455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3AE8017-0217-E741-4C6D-61F6EBE1B822}"/>
                </a:ext>
              </a:extLst>
            </p:cNvPr>
            <p:cNvSpPr/>
            <p:nvPr/>
          </p:nvSpPr>
          <p:spPr>
            <a:xfrm>
              <a:off x="10003961" y="3620572"/>
              <a:ext cx="793381" cy="1057822"/>
            </a:xfrm>
            <a:custGeom>
              <a:avLst/>
              <a:gdLst>
                <a:gd name="connsiteX0" fmla="*/ 73 w 793381"/>
                <a:gd name="connsiteY0" fmla="*/ 1057851 h 1057822"/>
                <a:gd name="connsiteX1" fmla="*/ 793455 w 793381"/>
                <a:gd name="connsiteY1" fmla="*/ 29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1057851"/>
                  </a:moveTo>
                  <a:lnTo>
                    <a:pt x="793455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FE56218-A617-8B47-41B6-069F0D66ED81}"/>
                </a:ext>
              </a:extLst>
            </p:cNvPr>
            <p:cNvSpPr/>
            <p:nvPr/>
          </p:nvSpPr>
          <p:spPr>
            <a:xfrm>
              <a:off x="10003961" y="3796875"/>
              <a:ext cx="793381" cy="881518"/>
            </a:xfrm>
            <a:custGeom>
              <a:avLst/>
              <a:gdLst>
                <a:gd name="connsiteX0" fmla="*/ 73 w 793381"/>
                <a:gd name="connsiteY0" fmla="*/ 881551 h 881518"/>
                <a:gd name="connsiteX1" fmla="*/ 793455 w 793381"/>
                <a:gd name="connsiteY1" fmla="*/ 32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881551"/>
                  </a:moveTo>
                  <a:lnTo>
                    <a:pt x="793455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0AA1793-7D2B-3158-A4DC-7498E24E7973}"/>
                </a:ext>
              </a:extLst>
            </p:cNvPr>
            <p:cNvSpPr/>
            <p:nvPr/>
          </p:nvSpPr>
          <p:spPr>
            <a:xfrm>
              <a:off x="10003961" y="3973179"/>
              <a:ext cx="793381" cy="705214"/>
            </a:xfrm>
            <a:custGeom>
              <a:avLst/>
              <a:gdLst>
                <a:gd name="connsiteX0" fmla="*/ 73 w 793381"/>
                <a:gd name="connsiteY0" fmla="*/ 705250 h 705214"/>
                <a:gd name="connsiteX1" fmla="*/ 793455 w 793381"/>
                <a:gd name="connsiteY1" fmla="*/ 35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705250"/>
                  </a:moveTo>
                  <a:lnTo>
                    <a:pt x="793455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A54F3A-A6C9-4160-C6FF-7EBDBAF9CE67}"/>
                </a:ext>
              </a:extLst>
            </p:cNvPr>
            <p:cNvSpPr/>
            <p:nvPr/>
          </p:nvSpPr>
          <p:spPr>
            <a:xfrm>
              <a:off x="10003961" y="4149483"/>
              <a:ext cx="793381" cy="528911"/>
            </a:xfrm>
            <a:custGeom>
              <a:avLst/>
              <a:gdLst>
                <a:gd name="connsiteX0" fmla="*/ 73 w 793381"/>
                <a:gd name="connsiteY0" fmla="*/ 528949 h 528911"/>
                <a:gd name="connsiteX1" fmla="*/ 793455 w 793381"/>
                <a:gd name="connsiteY1" fmla="*/ 38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49"/>
                  </a:moveTo>
                  <a:lnTo>
                    <a:pt x="793455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B5B8CC-2C3B-DA2D-4E7F-AC4203251524}"/>
                </a:ext>
              </a:extLst>
            </p:cNvPr>
            <p:cNvSpPr/>
            <p:nvPr/>
          </p:nvSpPr>
          <p:spPr>
            <a:xfrm>
              <a:off x="10003961" y="4325787"/>
              <a:ext cx="793381" cy="352607"/>
            </a:xfrm>
            <a:custGeom>
              <a:avLst/>
              <a:gdLst>
                <a:gd name="connsiteX0" fmla="*/ 73 w 793381"/>
                <a:gd name="connsiteY0" fmla="*/ 352648 h 352607"/>
                <a:gd name="connsiteX1" fmla="*/ 793455 w 793381"/>
                <a:gd name="connsiteY1" fmla="*/ 4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48"/>
                  </a:moveTo>
                  <a:lnTo>
                    <a:pt x="793455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E0D9B2-0369-8A46-644C-497402A45E7F}"/>
                </a:ext>
              </a:extLst>
            </p:cNvPr>
            <p:cNvSpPr/>
            <p:nvPr/>
          </p:nvSpPr>
          <p:spPr>
            <a:xfrm>
              <a:off x="10003961" y="4502090"/>
              <a:ext cx="793381" cy="176303"/>
            </a:xfrm>
            <a:custGeom>
              <a:avLst/>
              <a:gdLst>
                <a:gd name="connsiteX0" fmla="*/ 73 w 793381"/>
                <a:gd name="connsiteY0" fmla="*/ 176348 h 176303"/>
                <a:gd name="connsiteX1" fmla="*/ 793455 w 793381"/>
                <a:gd name="connsiteY1" fmla="*/ 4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48"/>
                  </a:moveTo>
                  <a:lnTo>
                    <a:pt x="793455" y="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104F865-458A-81BF-B90F-D63E0B5FF141}"/>
                </a:ext>
              </a:extLst>
            </p:cNvPr>
            <p:cNvSpPr/>
            <p:nvPr/>
          </p:nvSpPr>
          <p:spPr>
            <a:xfrm>
              <a:off x="10003961" y="4678394"/>
              <a:ext cx="793381" cy="3837"/>
            </a:xfrm>
            <a:custGeom>
              <a:avLst/>
              <a:gdLst>
                <a:gd name="connsiteX0" fmla="*/ 73 w 793381"/>
                <a:gd name="connsiteY0" fmla="*/ 47 h 3837"/>
                <a:gd name="connsiteX1" fmla="*/ 793455 w 793381"/>
                <a:gd name="connsiteY1" fmla="*/ 47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47"/>
                  </a:moveTo>
                  <a:lnTo>
                    <a:pt x="793455" y="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547B7CF-D512-99F9-F187-6C4F0120589C}"/>
                </a:ext>
              </a:extLst>
            </p:cNvPr>
            <p:cNvSpPr/>
            <p:nvPr/>
          </p:nvSpPr>
          <p:spPr>
            <a:xfrm>
              <a:off x="10797342" y="3091661"/>
              <a:ext cx="793367" cy="793366"/>
            </a:xfrm>
            <a:custGeom>
              <a:avLst/>
              <a:gdLst>
                <a:gd name="connsiteX0" fmla="*/ 100 w 793367"/>
                <a:gd name="connsiteY0" fmla="*/ 7 h 793366"/>
                <a:gd name="connsiteX1" fmla="*/ 793468 w 793367"/>
                <a:gd name="connsiteY1" fmla="*/ 793374 h 79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93366">
                  <a:moveTo>
                    <a:pt x="100" y="7"/>
                  </a:moveTo>
                  <a:lnTo>
                    <a:pt x="793468" y="79337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44ABC35-C796-0A2B-06CB-51DAE14086DC}"/>
                </a:ext>
              </a:extLst>
            </p:cNvPr>
            <p:cNvSpPr/>
            <p:nvPr/>
          </p:nvSpPr>
          <p:spPr>
            <a:xfrm>
              <a:off x="10797342" y="3267964"/>
              <a:ext cx="793367" cy="617062"/>
            </a:xfrm>
            <a:custGeom>
              <a:avLst/>
              <a:gdLst>
                <a:gd name="connsiteX0" fmla="*/ 100 w 793367"/>
                <a:gd name="connsiteY0" fmla="*/ 10 h 617062"/>
                <a:gd name="connsiteX1" fmla="*/ 793468 w 793367"/>
                <a:gd name="connsiteY1" fmla="*/ 617073 h 6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617062">
                  <a:moveTo>
                    <a:pt x="100" y="10"/>
                  </a:moveTo>
                  <a:lnTo>
                    <a:pt x="793468" y="61707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B78AF5E-4AE4-FA65-08F7-1B977BB58AB8}"/>
                </a:ext>
              </a:extLst>
            </p:cNvPr>
            <p:cNvSpPr/>
            <p:nvPr/>
          </p:nvSpPr>
          <p:spPr>
            <a:xfrm>
              <a:off x="10797342" y="3444268"/>
              <a:ext cx="793367" cy="440759"/>
            </a:xfrm>
            <a:custGeom>
              <a:avLst/>
              <a:gdLst>
                <a:gd name="connsiteX0" fmla="*/ 100 w 793367"/>
                <a:gd name="connsiteY0" fmla="*/ 13 h 440759"/>
                <a:gd name="connsiteX1" fmla="*/ 793468 w 793367"/>
                <a:gd name="connsiteY1" fmla="*/ 440772 h 44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440759">
                  <a:moveTo>
                    <a:pt x="100" y="13"/>
                  </a:moveTo>
                  <a:lnTo>
                    <a:pt x="793468" y="44077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54937F0-DFE2-75AE-46A9-7E9170B3C1EC}"/>
                </a:ext>
              </a:extLst>
            </p:cNvPr>
            <p:cNvSpPr/>
            <p:nvPr/>
          </p:nvSpPr>
          <p:spPr>
            <a:xfrm>
              <a:off x="10797342" y="3620572"/>
              <a:ext cx="793367" cy="264455"/>
            </a:xfrm>
            <a:custGeom>
              <a:avLst/>
              <a:gdLst>
                <a:gd name="connsiteX0" fmla="*/ 100 w 793367"/>
                <a:gd name="connsiteY0" fmla="*/ 16 h 264455"/>
                <a:gd name="connsiteX1" fmla="*/ 793468 w 793367"/>
                <a:gd name="connsiteY1" fmla="*/ 264471 h 26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264455">
                  <a:moveTo>
                    <a:pt x="100" y="16"/>
                  </a:moveTo>
                  <a:lnTo>
                    <a:pt x="793468" y="26447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0809BBB-EF9B-A0CC-850E-50D863D8BE08}"/>
                </a:ext>
              </a:extLst>
            </p:cNvPr>
            <p:cNvSpPr/>
            <p:nvPr/>
          </p:nvSpPr>
          <p:spPr>
            <a:xfrm>
              <a:off x="10797342" y="3796875"/>
              <a:ext cx="793367" cy="88151"/>
            </a:xfrm>
            <a:custGeom>
              <a:avLst/>
              <a:gdLst>
                <a:gd name="connsiteX0" fmla="*/ 100 w 793367"/>
                <a:gd name="connsiteY0" fmla="*/ 19 h 88151"/>
                <a:gd name="connsiteX1" fmla="*/ 793468 w 793367"/>
                <a:gd name="connsiteY1" fmla="*/ 8817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">
                  <a:moveTo>
                    <a:pt x="100" y="19"/>
                  </a:moveTo>
                  <a:lnTo>
                    <a:pt x="793468" y="8817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75031F0-4DD7-433C-761E-D1F6F7A82E2F}"/>
                </a:ext>
              </a:extLst>
            </p:cNvPr>
            <p:cNvSpPr/>
            <p:nvPr/>
          </p:nvSpPr>
          <p:spPr>
            <a:xfrm>
              <a:off x="10797342" y="3885027"/>
              <a:ext cx="793367" cy="88151"/>
            </a:xfrm>
            <a:custGeom>
              <a:avLst/>
              <a:gdLst>
                <a:gd name="connsiteX0" fmla="*/ 100 w 793367"/>
                <a:gd name="connsiteY0" fmla="*/ 88174 h 88151"/>
                <a:gd name="connsiteX1" fmla="*/ 793468 w 793367"/>
                <a:gd name="connsiteY1" fmla="*/ 22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">
                  <a:moveTo>
                    <a:pt x="100" y="88174"/>
                  </a:moveTo>
                  <a:lnTo>
                    <a:pt x="793468" y="2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999FABA-78E8-83C7-588E-B61FD3EC85DF}"/>
                </a:ext>
              </a:extLst>
            </p:cNvPr>
            <p:cNvSpPr/>
            <p:nvPr/>
          </p:nvSpPr>
          <p:spPr>
            <a:xfrm>
              <a:off x="10797342" y="3885027"/>
              <a:ext cx="793367" cy="264455"/>
            </a:xfrm>
            <a:custGeom>
              <a:avLst/>
              <a:gdLst>
                <a:gd name="connsiteX0" fmla="*/ 100 w 793367"/>
                <a:gd name="connsiteY0" fmla="*/ 264480 h 264455"/>
                <a:gd name="connsiteX1" fmla="*/ 793468 w 793367"/>
                <a:gd name="connsiteY1" fmla="*/ 25 h 26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264455">
                  <a:moveTo>
                    <a:pt x="100" y="264480"/>
                  </a:moveTo>
                  <a:lnTo>
                    <a:pt x="793468" y="2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10B62DA-EA19-7CCF-65E7-DB297A6D09DE}"/>
                </a:ext>
              </a:extLst>
            </p:cNvPr>
            <p:cNvSpPr/>
            <p:nvPr/>
          </p:nvSpPr>
          <p:spPr>
            <a:xfrm>
              <a:off x="10797342" y="3885027"/>
              <a:ext cx="793367" cy="440759"/>
            </a:xfrm>
            <a:custGeom>
              <a:avLst/>
              <a:gdLst>
                <a:gd name="connsiteX0" fmla="*/ 100 w 793367"/>
                <a:gd name="connsiteY0" fmla="*/ 440787 h 440759"/>
                <a:gd name="connsiteX1" fmla="*/ 793468 w 793367"/>
                <a:gd name="connsiteY1" fmla="*/ 28 h 44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440759">
                  <a:moveTo>
                    <a:pt x="100" y="440787"/>
                  </a:moveTo>
                  <a:lnTo>
                    <a:pt x="793468" y="2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4A4AA7B-91D8-2C66-BF84-BCE45FD4CD07}"/>
                </a:ext>
              </a:extLst>
            </p:cNvPr>
            <p:cNvSpPr/>
            <p:nvPr/>
          </p:nvSpPr>
          <p:spPr>
            <a:xfrm>
              <a:off x="10797342" y="3885027"/>
              <a:ext cx="793367" cy="617062"/>
            </a:xfrm>
            <a:custGeom>
              <a:avLst/>
              <a:gdLst>
                <a:gd name="connsiteX0" fmla="*/ 100 w 793367"/>
                <a:gd name="connsiteY0" fmla="*/ 617094 h 617062"/>
                <a:gd name="connsiteX1" fmla="*/ 793468 w 793367"/>
                <a:gd name="connsiteY1" fmla="*/ 31 h 6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617062">
                  <a:moveTo>
                    <a:pt x="100" y="617094"/>
                  </a:moveTo>
                  <a:lnTo>
                    <a:pt x="793468" y="3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0BAD2992-8616-FC2E-8BAD-F6CC76E9979F}"/>
                </a:ext>
              </a:extLst>
            </p:cNvPr>
            <p:cNvSpPr/>
            <p:nvPr/>
          </p:nvSpPr>
          <p:spPr>
            <a:xfrm>
              <a:off x="10797342" y="3885027"/>
              <a:ext cx="793367" cy="793366"/>
            </a:xfrm>
            <a:custGeom>
              <a:avLst/>
              <a:gdLst>
                <a:gd name="connsiteX0" fmla="*/ 100 w 793367"/>
                <a:gd name="connsiteY0" fmla="*/ 793400 h 793366"/>
                <a:gd name="connsiteX1" fmla="*/ 793468 w 793367"/>
                <a:gd name="connsiteY1" fmla="*/ 34 h 79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93366">
                  <a:moveTo>
                    <a:pt x="100" y="793400"/>
                  </a:moveTo>
                  <a:lnTo>
                    <a:pt x="793468" y="3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AC51682-A5F0-A3FF-EEFB-1D66B351DDE7}"/>
                </a:ext>
              </a:extLst>
            </p:cNvPr>
            <p:cNvSpPr/>
            <p:nvPr/>
          </p:nvSpPr>
          <p:spPr>
            <a:xfrm>
              <a:off x="9166517" y="2518674"/>
              <a:ext cx="88151" cy="88151"/>
            </a:xfrm>
            <a:custGeom>
              <a:avLst/>
              <a:gdLst>
                <a:gd name="connsiteX0" fmla="*/ 88185 w 88151"/>
                <a:gd name="connsiteY0" fmla="*/ 44052 h 88151"/>
                <a:gd name="connsiteX1" fmla="*/ 44109 w 88151"/>
                <a:gd name="connsiteY1" fmla="*/ 88127 h 88151"/>
                <a:gd name="connsiteX2" fmla="*/ 33 w 88151"/>
                <a:gd name="connsiteY2" fmla="*/ 44052 h 88151"/>
                <a:gd name="connsiteX3" fmla="*/ 44109 w 88151"/>
                <a:gd name="connsiteY3" fmla="*/ -24 h 88151"/>
                <a:gd name="connsiteX4" fmla="*/ 88185 w 88151"/>
                <a:gd name="connsiteY4" fmla="*/ 44052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52"/>
                  </a:moveTo>
                  <a:cubicBezTo>
                    <a:pt x="88185" y="68394"/>
                    <a:pt x="68451" y="88127"/>
                    <a:pt x="44109" y="88127"/>
                  </a:cubicBezTo>
                  <a:cubicBezTo>
                    <a:pt x="19767" y="88127"/>
                    <a:pt x="33" y="68394"/>
                    <a:pt x="33" y="44052"/>
                  </a:cubicBezTo>
                  <a:cubicBezTo>
                    <a:pt x="33" y="19709"/>
                    <a:pt x="19767" y="-24"/>
                    <a:pt x="44109" y="-24"/>
                  </a:cubicBezTo>
                  <a:cubicBezTo>
                    <a:pt x="68451" y="-24"/>
                    <a:pt x="88185" y="19709"/>
                    <a:pt x="88185" y="44052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7CFA046-F245-03C3-AAD4-DA39CE69EAF9}"/>
                </a:ext>
              </a:extLst>
            </p:cNvPr>
            <p:cNvSpPr/>
            <p:nvPr/>
          </p:nvSpPr>
          <p:spPr>
            <a:xfrm>
              <a:off x="9166517" y="2694977"/>
              <a:ext cx="88151" cy="88151"/>
            </a:xfrm>
            <a:custGeom>
              <a:avLst/>
              <a:gdLst>
                <a:gd name="connsiteX0" fmla="*/ 88185 w 88151"/>
                <a:gd name="connsiteY0" fmla="*/ 44057 h 88151"/>
                <a:gd name="connsiteX1" fmla="*/ 44109 w 88151"/>
                <a:gd name="connsiteY1" fmla="*/ 88133 h 88151"/>
                <a:gd name="connsiteX2" fmla="*/ 33 w 88151"/>
                <a:gd name="connsiteY2" fmla="*/ 44057 h 88151"/>
                <a:gd name="connsiteX3" fmla="*/ 44109 w 88151"/>
                <a:gd name="connsiteY3" fmla="*/ -18 h 88151"/>
                <a:gd name="connsiteX4" fmla="*/ 88185 w 88151"/>
                <a:gd name="connsiteY4" fmla="*/ 4405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57"/>
                  </a:moveTo>
                  <a:cubicBezTo>
                    <a:pt x="88185" y="68400"/>
                    <a:pt x="68451" y="88133"/>
                    <a:pt x="44109" y="88133"/>
                  </a:cubicBezTo>
                  <a:cubicBezTo>
                    <a:pt x="19767" y="88133"/>
                    <a:pt x="33" y="68400"/>
                    <a:pt x="33" y="44057"/>
                  </a:cubicBezTo>
                  <a:cubicBezTo>
                    <a:pt x="33" y="19715"/>
                    <a:pt x="19767" y="-18"/>
                    <a:pt x="44109" y="-18"/>
                  </a:cubicBezTo>
                  <a:cubicBezTo>
                    <a:pt x="68451" y="-18"/>
                    <a:pt x="88185" y="19715"/>
                    <a:pt x="88185" y="4405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42ED74-DDA6-36C3-D30D-71C83EDC4092}"/>
                </a:ext>
              </a:extLst>
            </p:cNvPr>
            <p:cNvSpPr/>
            <p:nvPr/>
          </p:nvSpPr>
          <p:spPr>
            <a:xfrm>
              <a:off x="9166517" y="2871281"/>
              <a:ext cx="88151" cy="88151"/>
            </a:xfrm>
            <a:custGeom>
              <a:avLst/>
              <a:gdLst>
                <a:gd name="connsiteX0" fmla="*/ 88185 w 88151"/>
                <a:gd name="connsiteY0" fmla="*/ 44063 h 88151"/>
                <a:gd name="connsiteX1" fmla="*/ 44109 w 88151"/>
                <a:gd name="connsiteY1" fmla="*/ 88139 h 88151"/>
                <a:gd name="connsiteX2" fmla="*/ 33 w 88151"/>
                <a:gd name="connsiteY2" fmla="*/ 44063 h 88151"/>
                <a:gd name="connsiteX3" fmla="*/ 44109 w 88151"/>
                <a:gd name="connsiteY3" fmla="*/ -12 h 88151"/>
                <a:gd name="connsiteX4" fmla="*/ 88185 w 88151"/>
                <a:gd name="connsiteY4" fmla="*/ 4406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63"/>
                  </a:moveTo>
                  <a:cubicBezTo>
                    <a:pt x="88185" y="68406"/>
                    <a:pt x="68451" y="88139"/>
                    <a:pt x="44109" y="88139"/>
                  </a:cubicBezTo>
                  <a:cubicBezTo>
                    <a:pt x="19767" y="88139"/>
                    <a:pt x="33" y="68406"/>
                    <a:pt x="33" y="44063"/>
                  </a:cubicBezTo>
                  <a:cubicBezTo>
                    <a:pt x="33" y="19721"/>
                    <a:pt x="19767" y="-12"/>
                    <a:pt x="44109" y="-12"/>
                  </a:cubicBezTo>
                  <a:cubicBezTo>
                    <a:pt x="68451" y="-12"/>
                    <a:pt x="88185" y="19721"/>
                    <a:pt x="88185" y="4406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44A315F8-E6A1-ABE0-2140-D7131E5EB05E}"/>
                </a:ext>
              </a:extLst>
            </p:cNvPr>
            <p:cNvSpPr/>
            <p:nvPr/>
          </p:nvSpPr>
          <p:spPr>
            <a:xfrm>
              <a:off x="9166517" y="3047585"/>
              <a:ext cx="88151" cy="88151"/>
            </a:xfrm>
            <a:custGeom>
              <a:avLst/>
              <a:gdLst>
                <a:gd name="connsiteX0" fmla="*/ 88185 w 88151"/>
                <a:gd name="connsiteY0" fmla="*/ 44069 h 88151"/>
                <a:gd name="connsiteX1" fmla="*/ 44109 w 88151"/>
                <a:gd name="connsiteY1" fmla="*/ 88145 h 88151"/>
                <a:gd name="connsiteX2" fmla="*/ 33 w 88151"/>
                <a:gd name="connsiteY2" fmla="*/ 44069 h 88151"/>
                <a:gd name="connsiteX3" fmla="*/ 44109 w 88151"/>
                <a:gd name="connsiteY3" fmla="*/ -7 h 88151"/>
                <a:gd name="connsiteX4" fmla="*/ 88185 w 88151"/>
                <a:gd name="connsiteY4" fmla="*/ 4406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69"/>
                  </a:moveTo>
                  <a:cubicBezTo>
                    <a:pt x="88185" y="68412"/>
                    <a:pt x="68451" y="88145"/>
                    <a:pt x="44109" y="88145"/>
                  </a:cubicBezTo>
                  <a:cubicBezTo>
                    <a:pt x="19767" y="88145"/>
                    <a:pt x="33" y="68412"/>
                    <a:pt x="33" y="44069"/>
                  </a:cubicBezTo>
                  <a:cubicBezTo>
                    <a:pt x="33" y="19727"/>
                    <a:pt x="19767" y="-7"/>
                    <a:pt x="44109" y="-7"/>
                  </a:cubicBezTo>
                  <a:cubicBezTo>
                    <a:pt x="68451" y="-7"/>
                    <a:pt x="88185" y="19727"/>
                    <a:pt x="88185" y="4406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FE53958F-9EEA-D69F-3024-5C0644C4F10F}"/>
                </a:ext>
              </a:extLst>
            </p:cNvPr>
            <p:cNvSpPr/>
            <p:nvPr/>
          </p:nvSpPr>
          <p:spPr>
            <a:xfrm>
              <a:off x="9166517" y="3223888"/>
              <a:ext cx="88151" cy="88151"/>
            </a:xfrm>
            <a:custGeom>
              <a:avLst/>
              <a:gdLst>
                <a:gd name="connsiteX0" fmla="*/ 88185 w 88151"/>
                <a:gd name="connsiteY0" fmla="*/ 44075 h 88151"/>
                <a:gd name="connsiteX1" fmla="*/ 44109 w 88151"/>
                <a:gd name="connsiteY1" fmla="*/ 88151 h 88151"/>
                <a:gd name="connsiteX2" fmla="*/ 33 w 88151"/>
                <a:gd name="connsiteY2" fmla="*/ 44075 h 88151"/>
                <a:gd name="connsiteX3" fmla="*/ 44109 w 88151"/>
                <a:gd name="connsiteY3" fmla="*/ -1 h 88151"/>
                <a:gd name="connsiteX4" fmla="*/ 88185 w 88151"/>
                <a:gd name="connsiteY4" fmla="*/ 4407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75"/>
                  </a:moveTo>
                  <a:cubicBezTo>
                    <a:pt x="88185" y="68418"/>
                    <a:pt x="68451" y="88151"/>
                    <a:pt x="44109" y="88151"/>
                  </a:cubicBezTo>
                  <a:cubicBezTo>
                    <a:pt x="19767" y="88151"/>
                    <a:pt x="33" y="68418"/>
                    <a:pt x="33" y="44075"/>
                  </a:cubicBezTo>
                  <a:cubicBezTo>
                    <a:pt x="33" y="19733"/>
                    <a:pt x="19767" y="-1"/>
                    <a:pt x="44109" y="-1"/>
                  </a:cubicBezTo>
                  <a:cubicBezTo>
                    <a:pt x="68451" y="-1"/>
                    <a:pt x="88185" y="19733"/>
                    <a:pt x="88185" y="4407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D007A20-A15A-2729-59A5-BE7ED31C07FA}"/>
                </a:ext>
              </a:extLst>
            </p:cNvPr>
            <p:cNvSpPr/>
            <p:nvPr/>
          </p:nvSpPr>
          <p:spPr>
            <a:xfrm>
              <a:off x="9166517" y="3400192"/>
              <a:ext cx="88151" cy="88151"/>
            </a:xfrm>
            <a:custGeom>
              <a:avLst/>
              <a:gdLst>
                <a:gd name="connsiteX0" fmla="*/ 88185 w 88151"/>
                <a:gd name="connsiteY0" fmla="*/ 44081 h 88151"/>
                <a:gd name="connsiteX1" fmla="*/ 44109 w 88151"/>
                <a:gd name="connsiteY1" fmla="*/ 88157 h 88151"/>
                <a:gd name="connsiteX2" fmla="*/ 33 w 88151"/>
                <a:gd name="connsiteY2" fmla="*/ 44081 h 88151"/>
                <a:gd name="connsiteX3" fmla="*/ 44109 w 88151"/>
                <a:gd name="connsiteY3" fmla="*/ 5 h 88151"/>
                <a:gd name="connsiteX4" fmla="*/ 88185 w 88151"/>
                <a:gd name="connsiteY4" fmla="*/ 4408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81"/>
                  </a:moveTo>
                  <a:cubicBezTo>
                    <a:pt x="88185" y="68424"/>
                    <a:pt x="68451" y="88157"/>
                    <a:pt x="44109" y="88157"/>
                  </a:cubicBezTo>
                  <a:cubicBezTo>
                    <a:pt x="19767" y="88157"/>
                    <a:pt x="33" y="68424"/>
                    <a:pt x="33" y="44081"/>
                  </a:cubicBezTo>
                  <a:cubicBezTo>
                    <a:pt x="33" y="19739"/>
                    <a:pt x="19767" y="5"/>
                    <a:pt x="44109" y="5"/>
                  </a:cubicBezTo>
                  <a:cubicBezTo>
                    <a:pt x="68451" y="5"/>
                    <a:pt x="88185" y="19739"/>
                    <a:pt x="88185" y="4408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F448FF1-3FA9-A6D6-88B0-BB8B3AC7E871}"/>
                </a:ext>
              </a:extLst>
            </p:cNvPr>
            <p:cNvSpPr/>
            <p:nvPr/>
          </p:nvSpPr>
          <p:spPr>
            <a:xfrm>
              <a:off x="9166517" y="3576496"/>
              <a:ext cx="88151" cy="88151"/>
            </a:xfrm>
            <a:custGeom>
              <a:avLst/>
              <a:gdLst>
                <a:gd name="connsiteX0" fmla="*/ 88185 w 88151"/>
                <a:gd name="connsiteY0" fmla="*/ 44087 h 88151"/>
                <a:gd name="connsiteX1" fmla="*/ 44109 w 88151"/>
                <a:gd name="connsiteY1" fmla="*/ 88163 h 88151"/>
                <a:gd name="connsiteX2" fmla="*/ 33 w 88151"/>
                <a:gd name="connsiteY2" fmla="*/ 44087 h 88151"/>
                <a:gd name="connsiteX3" fmla="*/ 44109 w 88151"/>
                <a:gd name="connsiteY3" fmla="*/ 11 h 88151"/>
                <a:gd name="connsiteX4" fmla="*/ 88185 w 88151"/>
                <a:gd name="connsiteY4" fmla="*/ 4408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87"/>
                  </a:moveTo>
                  <a:cubicBezTo>
                    <a:pt x="88185" y="68430"/>
                    <a:pt x="68451" y="88163"/>
                    <a:pt x="44109" y="88163"/>
                  </a:cubicBezTo>
                  <a:cubicBezTo>
                    <a:pt x="19767" y="88163"/>
                    <a:pt x="33" y="68430"/>
                    <a:pt x="33" y="44087"/>
                  </a:cubicBezTo>
                  <a:cubicBezTo>
                    <a:pt x="33" y="19745"/>
                    <a:pt x="19767" y="11"/>
                    <a:pt x="44109" y="11"/>
                  </a:cubicBezTo>
                  <a:cubicBezTo>
                    <a:pt x="68451" y="11"/>
                    <a:pt x="88185" y="19745"/>
                    <a:pt x="88185" y="4408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93A6E2C-4346-0201-B71B-B1B1C8BAAAD3}"/>
                </a:ext>
              </a:extLst>
            </p:cNvPr>
            <p:cNvSpPr/>
            <p:nvPr/>
          </p:nvSpPr>
          <p:spPr>
            <a:xfrm>
              <a:off x="9166517" y="3752800"/>
              <a:ext cx="88151" cy="88151"/>
            </a:xfrm>
            <a:custGeom>
              <a:avLst/>
              <a:gdLst>
                <a:gd name="connsiteX0" fmla="*/ 88185 w 88151"/>
                <a:gd name="connsiteY0" fmla="*/ 44093 h 88151"/>
                <a:gd name="connsiteX1" fmla="*/ 44109 w 88151"/>
                <a:gd name="connsiteY1" fmla="*/ 88169 h 88151"/>
                <a:gd name="connsiteX2" fmla="*/ 33 w 88151"/>
                <a:gd name="connsiteY2" fmla="*/ 44093 h 88151"/>
                <a:gd name="connsiteX3" fmla="*/ 44109 w 88151"/>
                <a:gd name="connsiteY3" fmla="*/ 17 h 88151"/>
                <a:gd name="connsiteX4" fmla="*/ 88185 w 88151"/>
                <a:gd name="connsiteY4" fmla="*/ 4409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93"/>
                  </a:moveTo>
                  <a:cubicBezTo>
                    <a:pt x="88185" y="68436"/>
                    <a:pt x="68451" y="88169"/>
                    <a:pt x="44109" y="88169"/>
                  </a:cubicBezTo>
                  <a:cubicBezTo>
                    <a:pt x="19767" y="88169"/>
                    <a:pt x="33" y="68436"/>
                    <a:pt x="33" y="44093"/>
                  </a:cubicBezTo>
                  <a:cubicBezTo>
                    <a:pt x="33" y="19751"/>
                    <a:pt x="19767" y="17"/>
                    <a:pt x="44109" y="17"/>
                  </a:cubicBezTo>
                  <a:cubicBezTo>
                    <a:pt x="68451" y="17"/>
                    <a:pt x="88185" y="19751"/>
                    <a:pt x="88185" y="4409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7DD0DA8-D548-0AA3-99DE-094866585F84}"/>
                </a:ext>
              </a:extLst>
            </p:cNvPr>
            <p:cNvSpPr/>
            <p:nvPr/>
          </p:nvSpPr>
          <p:spPr>
            <a:xfrm>
              <a:off x="9166517" y="3929103"/>
              <a:ext cx="88151" cy="88151"/>
            </a:xfrm>
            <a:custGeom>
              <a:avLst/>
              <a:gdLst>
                <a:gd name="connsiteX0" fmla="*/ 88185 w 88151"/>
                <a:gd name="connsiteY0" fmla="*/ 44099 h 88151"/>
                <a:gd name="connsiteX1" fmla="*/ 44109 w 88151"/>
                <a:gd name="connsiteY1" fmla="*/ 88175 h 88151"/>
                <a:gd name="connsiteX2" fmla="*/ 33 w 88151"/>
                <a:gd name="connsiteY2" fmla="*/ 44099 h 88151"/>
                <a:gd name="connsiteX3" fmla="*/ 44109 w 88151"/>
                <a:gd name="connsiteY3" fmla="*/ 23 h 88151"/>
                <a:gd name="connsiteX4" fmla="*/ 88185 w 88151"/>
                <a:gd name="connsiteY4" fmla="*/ 4409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99"/>
                  </a:moveTo>
                  <a:cubicBezTo>
                    <a:pt x="88185" y="68442"/>
                    <a:pt x="68451" y="88175"/>
                    <a:pt x="44109" y="88175"/>
                  </a:cubicBezTo>
                  <a:cubicBezTo>
                    <a:pt x="19767" y="88175"/>
                    <a:pt x="33" y="68442"/>
                    <a:pt x="33" y="44099"/>
                  </a:cubicBezTo>
                  <a:cubicBezTo>
                    <a:pt x="33" y="19757"/>
                    <a:pt x="19767" y="23"/>
                    <a:pt x="44109" y="23"/>
                  </a:cubicBezTo>
                  <a:cubicBezTo>
                    <a:pt x="68451" y="23"/>
                    <a:pt x="88185" y="19757"/>
                    <a:pt x="88185" y="4409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CD9CC71-7BB6-42CE-F990-71D32207583B}"/>
                </a:ext>
              </a:extLst>
            </p:cNvPr>
            <p:cNvSpPr/>
            <p:nvPr/>
          </p:nvSpPr>
          <p:spPr>
            <a:xfrm>
              <a:off x="9166517" y="4105407"/>
              <a:ext cx="88151" cy="88151"/>
            </a:xfrm>
            <a:custGeom>
              <a:avLst/>
              <a:gdLst>
                <a:gd name="connsiteX0" fmla="*/ 88185 w 88151"/>
                <a:gd name="connsiteY0" fmla="*/ 44105 h 88151"/>
                <a:gd name="connsiteX1" fmla="*/ 44109 w 88151"/>
                <a:gd name="connsiteY1" fmla="*/ 88181 h 88151"/>
                <a:gd name="connsiteX2" fmla="*/ 33 w 88151"/>
                <a:gd name="connsiteY2" fmla="*/ 44105 h 88151"/>
                <a:gd name="connsiteX3" fmla="*/ 44109 w 88151"/>
                <a:gd name="connsiteY3" fmla="*/ 29 h 88151"/>
                <a:gd name="connsiteX4" fmla="*/ 88185 w 88151"/>
                <a:gd name="connsiteY4" fmla="*/ 4410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05"/>
                  </a:moveTo>
                  <a:cubicBezTo>
                    <a:pt x="88185" y="68447"/>
                    <a:pt x="68451" y="88181"/>
                    <a:pt x="44109" y="88181"/>
                  </a:cubicBezTo>
                  <a:cubicBezTo>
                    <a:pt x="19767" y="88181"/>
                    <a:pt x="33" y="68447"/>
                    <a:pt x="33" y="44105"/>
                  </a:cubicBezTo>
                  <a:cubicBezTo>
                    <a:pt x="33" y="19763"/>
                    <a:pt x="19767" y="29"/>
                    <a:pt x="44109" y="29"/>
                  </a:cubicBezTo>
                  <a:cubicBezTo>
                    <a:pt x="68451" y="29"/>
                    <a:pt x="88185" y="19763"/>
                    <a:pt x="88185" y="4410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384A001-34A4-1EBB-11B1-258CE11A4C9F}"/>
                </a:ext>
              </a:extLst>
            </p:cNvPr>
            <p:cNvSpPr/>
            <p:nvPr/>
          </p:nvSpPr>
          <p:spPr>
            <a:xfrm>
              <a:off x="9166517" y="4281711"/>
              <a:ext cx="88151" cy="88151"/>
            </a:xfrm>
            <a:custGeom>
              <a:avLst/>
              <a:gdLst>
                <a:gd name="connsiteX0" fmla="*/ 88185 w 88151"/>
                <a:gd name="connsiteY0" fmla="*/ 44111 h 88151"/>
                <a:gd name="connsiteX1" fmla="*/ 44109 w 88151"/>
                <a:gd name="connsiteY1" fmla="*/ 88187 h 88151"/>
                <a:gd name="connsiteX2" fmla="*/ 33 w 88151"/>
                <a:gd name="connsiteY2" fmla="*/ 44111 h 88151"/>
                <a:gd name="connsiteX3" fmla="*/ 44109 w 88151"/>
                <a:gd name="connsiteY3" fmla="*/ 35 h 88151"/>
                <a:gd name="connsiteX4" fmla="*/ 88185 w 88151"/>
                <a:gd name="connsiteY4" fmla="*/ 4411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11"/>
                  </a:moveTo>
                  <a:cubicBezTo>
                    <a:pt x="88185" y="68453"/>
                    <a:pt x="68451" y="88187"/>
                    <a:pt x="44109" y="88187"/>
                  </a:cubicBezTo>
                  <a:cubicBezTo>
                    <a:pt x="19767" y="88187"/>
                    <a:pt x="33" y="68453"/>
                    <a:pt x="33" y="44111"/>
                  </a:cubicBezTo>
                  <a:cubicBezTo>
                    <a:pt x="33" y="19769"/>
                    <a:pt x="19767" y="35"/>
                    <a:pt x="44109" y="35"/>
                  </a:cubicBezTo>
                  <a:cubicBezTo>
                    <a:pt x="68451" y="35"/>
                    <a:pt x="88185" y="19769"/>
                    <a:pt x="88185" y="4411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DAEF469-C318-E171-7767-2BFEA83C2BAC}"/>
                </a:ext>
              </a:extLst>
            </p:cNvPr>
            <p:cNvSpPr/>
            <p:nvPr/>
          </p:nvSpPr>
          <p:spPr>
            <a:xfrm>
              <a:off x="9166517" y="4458014"/>
              <a:ext cx="88151" cy="88151"/>
            </a:xfrm>
            <a:custGeom>
              <a:avLst/>
              <a:gdLst>
                <a:gd name="connsiteX0" fmla="*/ 88185 w 88151"/>
                <a:gd name="connsiteY0" fmla="*/ 44117 h 88151"/>
                <a:gd name="connsiteX1" fmla="*/ 44109 w 88151"/>
                <a:gd name="connsiteY1" fmla="*/ 88193 h 88151"/>
                <a:gd name="connsiteX2" fmla="*/ 33 w 88151"/>
                <a:gd name="connsiteY2" fmla="*/ 44117 h 88151"/>
                <a:gd name="connsiteX3" fmla="*/ 44109 w 88151"/>
                <a:gd name="connsiteY3" fmla="*/ 41 h 88151"/>
                <a:gd name="connsiteX4" fmla="*/ 88185 w 88151"/>
                <a:gd name="connsiteY4" fmla="*/ 4411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17"/>
                  </a:moveTo>
                  <a:cubicBezTo>
                    <a:pt x="88185" y="68459"/>
                    <a:pt x="68451" y="88193"/>
                    <a:pt x="44109" y="88193"/>
                  </a:cubicBezTo>
                  <a:cubicBezTo>
                    <a:pt x="19767" y="88193"/>
                    <a:pt x="33" y="68459"/>
                    <a:pt x="33" y="44117"/>
                  </a:cubicBezTo>
                  <a:cubicBezTo>
                    <a:pt x="33" y="19775"/>
                    <a:pt x="19767" y="41"/>
                    <a:pt x="44109" y="41"/>
                  </a:cubicBezTo>
                  <a:cubicBezTo>
                    <a:pt x="68451" y="41"/>
                    <a:pt x="88185" y="19775"/>
                    <a:pt x="88185" y="4411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A5B2870-B57B-E85B-2C00-12313D33C42A}"/>
                </a:ext>
              </a:extLst>
            </p:cNvPr>
            <p:cNvSpPr/>
            <p:nvPr/>
          </p:nvSpPr>
          <p:spPr>
            <a:xfrm>
              <a:off x="9166517" y="4634318"/>
              <a:ext cx="88151" cy="88151"/>
            </a:xfrm>
            <a:custGeom>
              <a:avLst/>
              <a:gdLst>
                <a:gd name="connsiteX0" fmla="*/ 88185 w 88151"/>
                <a:gd name="connsiteY0" fmla="*/ 44123 h 88151"/>
                <a:gd name="connsiteX1" fmla="*/ 44109 w 88151"/>
                <a:gd name="connsiteY1" fmla="*/ 88199 h 88151"/>
                <a:gd name="connsiteX2" fmla="*/ 33 w 88151"/>
                <a:gd name="connsiteY2" fmla="*/ 44123 h 88151"/>
                <a:gd name="connsiteX3" fmla="*/ 44109 w 88151"/>
                <a:gd name="connsiteY3" fmla="*/ 47 h 88151"/>
                <a:gd name="connsiteX4" fmla="*/ 88185 w 88151"/>
                <a:gd name="connsiteY4" fmla="*/ 4412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23"/>
                  </a:moveTo>
                  <a:cubicBezTo>
                    <a:pt x="88185" y="68465"/>
                    <a:pt x="68451" y="88199"/>
                    <a:pt x="44109" y="88199"/>
                  </a:cubicBezTo>
                  <a:cubicBezTo>
                    <a:pt x="19767" y="88199"/>
                    <a:pt x="33" y="68465"/>
                    <a:pt x="33" y="44123"/>
                  </a:cubicBezTo>
                  <a:cubicBezTo>
                    <a:pt x="33" y="19781"/>
                    <a:pt x="19767" y="47"/>
                    <a:pt x="44109" y="47"/>
                  </a:cubicBezTo>
                  <a:cubicBezTo>
                    <a:pt x="68451" y="47"/>
                    <a:pt x="88185" y="19781"/>
                    <a:pt x="88185" y="4412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A6CE366-12F2-99C3-E8E7-CFE9FAD40D9E}"/>
                </a:ext>
              </a:extLst>
            </p:cNvPr>
            <p:cNvSpPr/>
            <p:nvPr/>
          </p:nvSpPr>
          <p:spPr>
            <a:xfrm>
              <a:off x="9166517" y="4810622"/>
              <a:ext cx="88151" cy="88151"/>
            </a:xfrm>
            <a:custGeom>
              <a:avLst/>
              <a:gdLst>
                <a:gd name="connsiteX0" fmla="*/ 88185 w 88151"/>
                <a:gd name="connsiteY0" fmla="*/ 44129 h 88151"/>
                <a:gd name="connsiteX1" fmla="*/ 44109 w 88151"/>
                <a:gd name="connsiteY1" fmla="*/ 88205 h 88151"/>
                <a:gd name="connsiteX2" fmla="*/ 33 w 88151"/>
                <a:gd name="connsiteY2" fmla="*/ 44129 h 88151"/>
                <a:gd name="connsiteX3" fmla="*/ 44109 w 88151"/>
                <a:gd name="connsiteY3" fmla="*/ 53 h 88151"/>
                <a:gd name="connsiteX4" fmla="*/ 88185 w 88151"/>
                <a:gd name="connsiteY4" fmla="*/ 4412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29"/>
                  </a:moveTo>
                  <a:cubicBezTo>
                    <a:pt x="88185" y="68471"/>
                    <a:pt x="68451" y="88205"/>
                    <a:pt x="44109" y="88205"/>
                  </a:cubicBezTo>
                  <a:cubicBezTo>
                    <a:pt x="19767" y="88205"/>
                    <a:pt x="33" y="68471"/>
                    <a:pt x="33" y="44129"/>
                  </a:cubicBezTo>
                  <a:cubicBezTo>
                    <a:pt x="33" y="19786"/>
                    <a:pt x="19767" y="53"/>
                    <a:pt x="44109" y="53"/>
                  </a:cubicBezTo>
                  <a:cubicBezTo>
                    <a:pt x="68451" y="53"/>
                    <a:pt x="88185" y="19786"/>
                    <a:pt x="88185" y="4412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6F7F4B5-BF4C-CF2D-2A4D-90869C539C22}"/>
                </a:ext>
              </a:extLst>
            </p:cNvPr>
            <p:cNvSpPr/>
            <p:nvPr/>
          </p:nvSpPr>
          <p:spPr>
            <a:xfrm>
              <a:off x="9166517" y="4986926"/>
              <a:ext cx="88151" cy="88151"/>
            </a:xfrm>
            <a:custGeom>
              <a:avLst/>
              <a:gdLst>
                <a:gd name="connsiteX0" fmla="*/ 88185 w 88151"/>
                <a:gd name="connsiteY0" fmla="*/ 44135 h 88151"/>
                <a:gd name="connsiteX1" fmla="*/ 44109 w 88151"/>
                <a:gd name="connsiteY1" fmla="*/ 88211 h 88151"/>
                <a:gd name="connsiteX2" fmla="*/ 33 w 88151"/>
                <a:gd name="connsiteY2" fmla="*/ 44135 h 88151"/>
                <a:gd name="connsiteX3" fmla="*/ 44109 w 88151"/>
                <a:gd name="connsiteY3" fmla="*/ 59 h 88151"/>
                <a:gd name="connsiteX4" fmla="*/ 88185 w 88151"/>
                <a:gd name="connsiteY4" fmla="*/ 4413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35"/>
                  </a:moveTo>
                  <a:cubicBezTo>
                    <a:pt x="88185" y="68477"/>
                    <a:pt x="68451" y="88211"/>
                    <a:pt x="44109" y="88211"/>
                  </a:cubicBezTo>
                  <a:cubicBezTo>
                    <a:pt x="19767" y="88211"/>
                    <a:pt x="33" y="68477"/>
                    <a:pt x="33" y="44135"/>
                  </a:cubicBezTo>
                  <a:cubicBezTo>
                    <a:pt x="33" y="19792"/>
                    <a:pt x="19767" y="59"/>
                    <a:pt x="44109" y="59"/>
                  </a:cubicBezTo>
                  <a:cubicBezTo>
                    <a:pt x="68451" y="59"/>
                    <a:pt x="88185" y="19792"/>
                    <a:pt x="88185" y="4413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7AAB71D-4B95-2100-6D6D-41A70FCF3BE2}"/>
                </a:ext>
              </a:extLst>
            </p:cNvPr>
            <p:cNvSpPr/>
            <p:nvPr/>
          </p:nvSpPr>
          <p:spPr>
            <a:xfrm>
              <a:off x="9166517" y="5163229"/>
              <a:ext cx="88151" cy="88151"/>
            </a:xfrm>
            <a:custGeom>
              <a:avLst/>
              <a:gdLst>
                <a:gd name="connsiteX0" fmla="*/ 88185 w 88151"/>
                <a:gd name="connsiteY0" fmla="*/ 44141 h 88151"/>
                <a:gd name="connsiteX1" fmla="*/ 44109 w 88151"/>
                <a:gd name="connsiteY1" fmla="*/ 88217 h 88151"/>
                <a:gd name="connsiteX2" fmla="*/ 33 w 88151"/>
                <a:gd name="connsiteY2" fmla="*/ 44141 h 88151"/>
                <a:gd name="connsiteX3" fmla="*/ 44109 w 88151"/>
                <a:gd name="connsiteY3" fmla="*/ 65 h 88151"/>
                <a:gd name="connsiteX4" fmla="*/ 88185 w 88151"/>
                <a:gd name="connsiteY4" fmla="*/ 4414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41"/>
                  </a:moveTo>
                  <a:cubicBezTo>
                    <a:pt x="88185" y="68483"/>
                    <a:pt x="68451" y="88217"/>
                    <a:pt x="44109" y="88217"/>
                  </a:cubicBezTo>
                  <a:cubicBezTo>
                    <a:pt x="19767" y="88217"/>
                    <a:pt x="33" y="68483"/>
                    <a:pt x="33" y="44141"/>
                  </a:cubicBezTo>
                  <a:cubicBezTo>
                    <a:pt x="33" y="19798"/>
                    <a:pt x="19767" y="65"/>
                    <a:pt x="44109" y="65"/>
                  </a:cubicBezTo>
                  <a:cubicBezTo>
                    <a:pt x="68451" y="65"/>
                    <a:pt x="88185" y="19798"/>
                    <a:pt x="88185" y="4414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9A3753AD-7BB9-4446-9B71-C4BAB5A13C6D}"/>
                </a:ext>
              </a:extLst>
            </p:cNvPr>
            <p:cNvSpPr/>
            <p:nvPr/>
          </p:nvSpPr>
          <p:spPr>
            <a:xfrm>
              <a:off x="9959885" y="3047585"/>
              <a:ext cx="88151" cy="88151"/>
            </a:xfrm>
            <a:custGeom>
              <a:avLst/>
              <a:gdLst>
                <a:gd name="connsiteX0" fmla="*/ 88212 w 88151"/>
                <a:gd name="connsiteY0" fmla="*/ 44069 h 88151"/>
                <a:gd name="connsiteX1" fmla="*/ 44136 w 88151"/>
                <a:gd name="connsiteY1" fmla="*/ 88145 h 88151"/>
                <a:gd name="connsiteX2" fmla="*/ 60 w 88151"/>
                <a:gd name="connsiteY2" fmla="*/ 44069 h 88151"/>
                <a:gd name="connsiteX3" fmla="*/ 44136 w 88151"/>
                <a:gd name="connsiteY3" fmla="*/ -7 h 88151"/>
                <a:gd name="connsiteX4" fmla="*/ 88212 w 88151"/>
                <a:gd name="connsiteY4" fmla="*/ 4406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69"/>
                  </a:moveTo>
                  <a:cubicBezTo>
                    <a:pt x="88212" y="68412"/>
                    <a:pt x="68478" y="88145"/>
                    <a:pt x="44136" y="88145"/>
                  </a:cubicBezTo>
                  <a:cubicBezTo>
                    <a:pt x="19793" y="88145"/>
                    <a:pt x="60" y="68412"/>
                    <a:pt x="60" y="44069"/>
                  </a:cubicBezTo>
                  <a:cubicBezTo>
                    <a:pt x="60" y="19727"/>
                    <a:pt x="19793" y="-7"/>
                    <a:pt x="44136" y="-7"/>
                  </a:cubicBezTo>
                  <a:cubicBezTo>
                    <a:pt x="68478" y="-7"/>
                    <a:pt x="88212" y="19727"/>
                    <a:pt x="88212" y="4406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07DA11E-C3BE-8D29-94E4-2D6690BA427E}"/>
                </a:ext>
              </a:extLst>
            </p:cNvPr>
            <p:cNvSpPr/>
            <p:nvPr/>
          </p:nvSpPr>
          <p:spPr>
            <a:xfrm>
              <a:off x="9959885" y="3223888"/>
              <a:ext cx="88151" cy="88151"/>
            </a:xfrm>
            <a:custGeom>
              <a:avLst/>
              <a:gdLst>
                <a:gd name="connsiteX0" fmla="*/ 88212 w 88151"/>
                <a:gd name="connsiteY0" fmla="*/ 44075 h 88151"/>
                <a:gd name="connsiteX1" fmla="*/ 44136 w 88151"/>
                <a:gd name="connsiteY1" fmla="*/ 88151 h 88151"/>
                <a:gd name="connsiteX2" fmla="*/ 60 w 88151"/>
                <a:gd name="connsiteY2" fmla="*/ 44075 h 88151"/>
                <a:gd name="connsiteX3" fmla="*/ 44136 w 88151"/>
                <a:gd name="connsiteY3" fmla="*/ -1 h 88151"/>
                <a:gd name="connsiteX4" fmla="*/ 88212 w 88151"/>
                <a:gd name="connsiteY4" fmla="*/ 4407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75"/>
                  </a:moveTo>
                  <a:cubicBezTo>
                    <a:pt x="88212" y="68418"/>
                    <a:pt x="68478" y="88151"/>
                    <a:pt x="44136" y="88151"/>
                  </a:cubicBezTo>
                  <a:cubicBezTo>
                    <a:pt x="19793" y="88151"/>
                    <a:pt x="60" y="68418"/>
                    <a:pt x="60" y="44075"/>
                  </a:cubicBezTo>
                  <a:cubicBezTo>
                    <a:pt x="60" y="19733"/>
                    <a:pt x="19793" y="-1"/>
                    <a:pt x="44136" y="-1"/>
                  </a:cubicBezTo>
                  <a:cubicBezTo>
                    <a:pt x="68478" y="-1"/>
                    <a:pt x="88212" y="19733"/>
                    <a:pt x="88212" y="44075"/>
                  </a:cubicBezTo>
                  <a:close/>
                </a:path>
              </a:pathLst>
            </a:custGeom>
            <a:solidFill>
              <a:schemeClr val="accent2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B1000A-B6A1-7B4C-3E38-0C605897A558}"/>
                </a:ext>
              </a:extLst>
            </p:cNvPr>
            <p:cNvSpPr/>
            <p:nvPr/>
          </p:nvSpPr>
          <p:spPr>
            <a:xfrm>
              <a:off x="9959885" y="3400192"/>
              <a:ext cx="88151" cy="88151"/>
            </a:xfrm>
            <a:custGeom>
              <a:avLst/>
              <a:gdLst>
                <a:gd name="connsiteX0" fmla="*/ 88212 w 88151"/>
                <a:gd name="connsiteY0" fmla="*/ 44081 h 88151"/>
                <a:gd name="connsiteX1" fmla="*/ 44136 w 88151"/>
                <a:gd name="connsiteY1" fmla="*/ 88157 h 88151"/>
                <a:gd name="connsiteX2" fmla="*/ 60 w 88151"/>
                <a:gd name="connsiteY2" fmla="*/ 44081 h 88151"/>
                <a:gd name="connsiteX3" fmla="*/ 44136 w 88151"/>
                <a:gd name="connsiteY3" fmla="*/ 5 h 88151"/>
                <a:gd name="connsiteX4" fmla="*/ 88212 w 88151"/>
                <a:gd name="connsiteY4" fmla="*/ 4408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81"/>
                  </a:moveTo>
                  <a:cubicBezTo>
                    <a:pt x="88212" y="68424"/>
                    <a:pt x="68478" y="88157"/>
                    <a:pt x="44136" y="88157"/>
                  </a:cubicBezTo>
                  <a:cubicBezTo>
                    <a:pt x="19793" y="88157"/>
                    <a:pt x="60" y="68424"/>
                    <a:pt x="60" y="44081"/>
                  </a:cubicBezTo>
                  <a:cubicBezTo>
                    <a:pt x="60" y="19739"/>
                    <a:pt x="19793" y="5"/>
                    <a:pt x="44136" y="5"/>
                  </a:cubicBezTo>
                  <a:cubicBezTo>
                    <a:pt x="68478" y="5"/>
                    <a:pt x="88212" y="19739"/>
                    <a:pt x="88212" y="4408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7C8E051-C3A3-265A-32F6-ED3EF910E1E7}"/>
                </a:ext>
              </a:extLst>
            </p:cNvPr>
            <p:cNvSpPr/>
            <p:nvPr/>
          </p:nvSpPr>
          <p:spPr>
            <a:xfrm>
              <a:off x="9959885" y="3576496"/>
              <a:ext cx="88151" cy="88151"/>
            </a:xfrm>
            <a:custGeom>
              <a:avLst/>
              <a:gdLst>
                <a:gd name="connsiteX0" fmla="*/ 88212 w 88151"/>
                <a:gd name="connsiteY0" fmla="*/ 44087 h 88151"/>
                <a:gd name="connsiteX1" fmla="*/ 44136 w 88151"/>
                <a:gd name="connsiteY1" fmla="*/ 88163 h 88151"/>
                <a:gd name="connsiteX2" fmla="*/ 60 w 88151"/>
                <a:gd name="connsiteY2" fmla="*/ 44087 h 88151"/>
                <a:gd name="connsiteX3" fmla="*/ 44136 w 88151"/>
                <a:gd name="connsiteY3" fmla="*/ 11 h 88151"/>
                <a:gd name="connsiteX4" fmla="*/ 88212 w 88151"/>
                <a:gd name="connsiteY4" fmla="*/ 4408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87"/>
                  </a:moveTo>
                  <a:cubicBezTo>
                    <a:pt x="88212" y="68430"/>
                    <a:pt x="68478" y="88163"/>
                    <a:pt x="44136" y="88163"/>
                  </a:cubicBezTo>
                  <a:cubicBezTo>
                    <a:pt x="19793" y="88163"/>
                    <a:pt x="60" y="68430"/>
                    <a:pt x="60" y="44087"/>
                  </a:cubicBezTo>
                  <a:cubicBezTo>
                    <a:pt x="60" y="19745"/>
                    <a:pt x="19793" y="11"/>
                    <a:pt x="44136" y="11"/>
                  </a:cubicBezTo>
                  <a:cubicBezTo>
                    <a:pt x="68478" y="11"/>
                    <a:pt x="88212" y="19745"/>
                    <a:pt x="88212" y="4408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BACE3AB5-AB13-D68B-1276-18947E991320}"/>
                </a:ext>
              </a:extLst>
            </p:cNvPr>
            <p:cNvSpPr/>
            <p:nvPr/>
          </p:nvSpPr>
          <p:spPr>
            <a:xfrm>
              <a:off x="9959885" y="3752800"/>
              <a:ext cx="88151" cy="88151"/>
            </a:xfrm>
            <a:custGeom>
              <a:avLst/>
              <a:gdLst>
                <a:gd name="connsiteX0" fmla="*/ 88212 w 88151"/>
                <a:gd name="connsiteY0" fmla="*/ 44093 h 88151"/>
                <a:gd name="connsiteX1" fmla="*/ 44136 w 88151"/>
                <a:gd name="connsiteY1" fmla="*/ 88169 h 88151"/>
                <a:gd name="connsiteX2" fmla="*/ 60 w 88151"/>
                <a:gd name="connsiteY2" fmla="*/ 44093 h 88151"/>
                <a:gd name="connsiteX3" fmla="*/ 44136 w 88151"/>
                <a:gd name="connsiteY3" fmla="*/ 17 h 88151"/>
                <a:gd name="connsiteX4" fmla="*/ 88212 w 88151"/>
                <a:gd name="connsiteY4" fmla="*/ 4409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93"/>
                  </a:moveTo>
                  <a:cubicBezTo>
                    <a:pt x="88212" y="68436"/>
                    <a:pt x="68478" y="88169"/>
                    <a:pt x="44136" y="88169"/>
                  </a:cubicBezTo>
                  <a:cubicBezTo>
                    <a:pt x="19793" y="88169"/>
                    <a:pt x="60" y="68436"/>
                    <a:pt x="60" y="44093"/>
                  </a:cubicBezTo>
                  <a:cubicBezTo>
                    <a:pt x="60" y="19751"/>
                    <a:pt x="19793" y="17"/>
                    <a:pt x="44136" y="17"/>
                  </a:cubicBezTo>
                  <a:cubicBezTo>
                    <a:pt x="68478" y="17"/>
                    <a:pt x="88212" y="19751"/>
                    <a:pt x="88212" y="4409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A757526E-324A-C6AE-AE96-58050F5F92C5}"/>
                </a:ext>
              </a:extLst>
            </p:cNvPr>
            <p:cNvSpPr/>
            <p:nvPr/>
          </p:nvSpPr>
          <p:spPr>
            <a:xfrm>
              <a:off x="9959885" y="3929103"/>
              <a:ext cx="88151" cy="88151"/>
            </a:xfrm>
            <a:custGeom>
              <a:avLst/>
              <a:gdLst>
                <a:gd name="connsiteX0" fmla="*/ 88212 w 88151"/>
                <a:gd name="connsiteY0" fmla="*/ 44099 h 88151"/>
                <a:gd name="connsiteX1" fmla="*/ 44136 w 88151"/>
                <a:gd name="connsiteY1" fmla="*/ 88175 h 88151"/>
                <a:gd name="connsiteX2" fmla="*/ 60 w 88151"/>
                <a:gd name="connsiteY2" fmla="*/ 44099 h 88151"/>
                <a:gd name="connsiteX3" fmla="*/ 44136 w 88151"/>
                <a:gd name="connsiteY3" fmla="*/ 23 h 88151"/>
                <a:gd name="connsiteX4" fmla="*/ 88212 w 88151"/>
                <a:gd name="connsiteY4" fmla="*/ 4409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99"/>
                  </a:moveTo>
                  <a:cubicBezTo>
                    <a:pt x="88212" y="68442"/>
                    <a:pt x="68478" y="88175"/>
                    <a:pt x="44136" y="88175"/>
                  </a:cubicBezTo>
                  <a:cubicBezTo>
                    <a:pt x="19793" y="88175"/>
                    <a:pt x="60" y="68442"/>
                    <a:pt x="60" y="44099"/>
                  </a:cubicBezTo>
                  <a:cubicBezTo>
                    <a:pt x="60" y="19757"/>
                    <a:pt x="19793" y="23"/>
                    <a:pt x="44136" y="23"/>
                  </a:cubicBezTo>
                  <a:cubicBezTo>
                    <a:pt x="68478" y="23"/>
                    <a:pt x="88212" y="19757"/>
                    <a:pt x="88212" y="4409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C031A4D-DB77-F5FA-214C-F524EEC91ADB}"/>
                </a:ext>
              </a:extLst>
            </p:cNvPr>
            <p:cNvSpPr/>
            <p:nvPr/>
          </p:nvSpPr>
          <p:spPr>
            <a:xfrm>
              <a:off x="9959885" y="4105407"/>
              <a:ext cx="88151" cy="88151"/>
            </a:xfrm>
            <a:custGeom>
              <a:avLst/>
              <a:gdLst>
                <a:gd name="connsiteX0" fmla="*/ 88212 w 88151"/>
                <a:gd name="connsiteY0" fmla="*/ 44105 h 88151"/>
                <a:gd name="connsiteX1" fmla="*/ 44136 w 88151"/>
                <a:gd name="connsiteY1" fmla="*/ 88181 h 88151"/>
                <a:gd name="connsiteX2" fmla="*/ 60 w 88151"/>
                <a:gd name="connsiteY2" fmla="*/ 44105 h 88151"/>
                <a:gd name="connsiteX3" fmla="*/ 44136 w 88151"/>
                <a:gd name="connsiteY3" fmla="*/ 29 h 88151"/>
                <a:gd name="connsiteX4" fmla="*/ 88212 w 88151"/>
                <a:gd name="connsiteY4" fmla="*/ 4410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105"/>
                  </a:moveTo>
                  <a:cubicBezTo>
                    <a:pt x="88212" y="68447"/>
                    <a:pt x="68478" y="88181"/>
                    <a:pt x="44136" y="88181"/>
                  </a:cubicBezTo>
                  <a:cubicBezTo>
                    <a:pt x="19793" y="88181"/>
                    <a:pt x="60" y="68447"/>
                    <a:pt x="60" y="44105"/>
                  </a:cubicBezTo>
                  <a:cubicBezTo>
                    <a:pt x="60" y="19763"/>
                    <a:pt x="19793" y="29"/>
                    <a:pt x="44136" y="29"/>
                  </a:cubicBezTo>
                  <a:cubicBezTo>
                    <a:pt x="68478" y="29"/>
                    <a:pt x="88212" y="19763"/>
                    <a:pt x="88212" y="4410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88A4717-5153-B829-D95B-FD1D1DAE34FB}"/>
                </a:ext>
              </a:extLst>
            </p:cNvPr>
            <p:cNvSpPr/>
            <p:nvPr/>
          </p:nvSpPr>
          <p:spPr>
            <a:xfrm>
              <a:off x="9959885" y="4281711"/>
              <a:ext cx="88151" cy="88151"/>
            </a:xfrm>
            <a:custGeom>
              <a:avLst/>
              <a:gdLst>
                <a:gd name="connsiteX0" fmla="*/ 88212 w 88151"/>
                <a:gd name="connsiteY0" fmla="*/ 44111 h 88151"/>
                <a:gd name="connsiteX1" fmla="*/ 44136 w 88151"/>
                <a:gd name="connsiteY1" fmla="*/ 88187 h 88151"/>
                <a:gd name="connsiteX2" fmla="*/ 60 w 88151"/>
                <a:gd name="connsiteY2" fmla="*/ 44111 h 88151"/>
                <a:gd name="connsiteX3" fmla="*/ 44136 w 88151"/>
                <a:gd name="connsiteY3" fmla="*/ 35 h 88151"/>
                <a:gd name="connsiteX4" fmla="*/ 88212 w 88151"/>
                <a:gd name="connsiteY4" fmla="*/ 4411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111"/>
                  </a:moveTo>
                  <a:cubicBezTo>
                    <a:pt x="88212" y="68453"/>
                    <a:pt x="68478" y="88187"/>
                    <a:pt x="44136" y="88187"/>
                  </a:cubicBezTo>
                  <a:cubicBezTo>
                    <a:pt x="19793" y="88187"/>
                    <a:pt x="60" y="68453"/>
                    <a:pt x="60" y="44111"/>
                  </a:cubicBezTo>
                  <a:cubicBezTo>
                    <a:pt x="60" y="19769"/>
                    <a:pt x="19793" y="35"/>
                    <a:pt x="44136" y="35"/>
                  </a:cubicBezTo>
                  <a:cubicBezTo>
                    <a:pt x="68478" y="35"/>
                    <a:pt x="88212" y="19769"/>
                    <a:pt x="88212" y="4411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555173A7-86D3-D865-0352-86A39CF24DC7}"/>
                </a:ext>
              </a:extLst>
            </p:cNvPr>
            <p:cNvSpPr/>
            <p:nvPr/>
          </p:nvSpPr>
          <p:spPr>
            <a:xfrm>
              <a:off x="9959885" y="4458014"/>
              <a:ext cx="88151" cy="88151"/>
            </a:xfrm>
            <a:custGeom>
              <a:avLst/>
              <a:gdLst>
                <a:gd name="connsiteX0" fmla="*/ 88212 w 88151"/>
                <a:gd name="connsiteY0" fmla="*/ 44117 h 88151"/>
                <a:gd name="connsiteX1" fmla="*/ 44136 w 88151"/>
                <a:gd name="connsiteY1" fmla="*/ 88193 h 88151"/>
                <a:gd name="connsiteX2" fmla="*/ 60 w 88151"/>
                <a:gd name="connsiteY2" fmla="*/ 44117 h 88151"/>
                <a:gd name="connsiteX3" fmla="*/ 44136 w 88151"/>
                <a:gd name="connsiteY3" fmla="*/ 41 h 88151"/>
                <a:gd name="connsiteX4" fmla="*/ 88212 w 88151"/>
                <a:gd name="connsiteY4" fmla="*/ 4411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117"/>
                  </a:moveTo>
                  <a:cubicBezTo>
                    <a:pt x="88212" y="68459"/>
                    <a:pt x="68478" y="88193"/>
                    <a:pt x="44136" y="88193"/>
                  </a:cubicBezTo>
                  <a:cubicBezTo>
                    <a:pt x="19793" y="88193"/>
                    <a:pt x="60" y="68459"/>
                    <a:pt x="60" y="44117"/>
                  </a:cubicBezTo>
                  <a:cubicBezTo>
                    <a:pt x="60" y="19775"/>
                    <a:pt x="19793" y="41"/>
                    <a:pt x="44136" y="41"/>
                  </a:cubicBezTo>
                  <a:cubicBezTo>
                    <a:pt x="68478" y="41"/>
                    <a:pt x="88212" y="19775"/>
                    <a:pt x="88212" y="4411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D153A7D6-FC3C-E3F2-9F7D-F4C6B7C25EC8}"/>
                </a:ext>
              </a:extLst>
            </p:cNvPr>
            <p:cNvSpPr/>
            <p:nvPr/>
          </p:nvSpPr>
          <p:spPr>
            <a:xfrm>
              <a:off x="9959885" y="4634318"/>
              <a:ext cx="88151" cy="88151"/>
            </a:xfrm>
            <a:custGeom>
              <a:avLst/>
              <a:gdLst>
                <a:gd name="connsiteX0" fmla="*/ 88212 w 88151"/>
                <a:gd name="connsiteY0" fmla="*/ 44123 h 88151"/>
                <a:gd name="connsiteX1" fmla="*/ 44136 w 88151"/>
                <a:gd name="connsiteY1" fmla="*/ 88199 h 88151"/>
                <a:gd name="connsiteX2" fmla="*/ 60 w 88151"/>
                <a:gd name="connsiteY2" fmla="*/ 44123 h 88151"/>
                <a:gd name="connsiteX3" fmla="*/ 44136 w 88151"/>
                <a:gd name="connsiteY3" fmla="*/ 47 h 88151"/>
                <a:gd name="connsiteX4" fmla="*/ 88212 w 88151"/>
                <a:gd name="connsiteY4" fmla="*/ 4412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123"/>
                  </a:moveTo>
                  <a:cubicBezTo>
                    <a:pt x="88212" y="68465"/>
                    <a:pt x="68478" y="88199"/>
                    <a:pt x="44136" y="88199"/>
                  </a:cubicBezTo>
                  <a:cubicBezTo>
                    <a:pt x="19793" y="88199"/>
                    <a:pt x="60" y="68465"/>
                    <a:pt x="60" y="44123"/>
                  </a:cubicBezTo>
                  <a:cubicBezTo>
                    <a:pt x="60" y="19781"/>
                    <a:pt x="19793" y="47"/>
                    <a:pt x="44136" y="47"/>
                  </a:cubicBezTo>
                  <a:cubicBezTo>
                    <a:pt x="68478" y="47"/>
                    <a:pt x="88212" y="19781"/>
                    <a:pt x="88212" y="4412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E07935A-9018-591E-7969-E72F191B2744}"/>
                </a:ext>
              </a:extLst>
            </p:cNvPr>
            <p:cNvSpPr/>
            <p:nvPr/>
          </p:nvSpPr>
          <p:spPr>
            <a:xfrm>
              <a:off x="10753266" y="3047585"/>
              <a:ext cx="88151" cy="88151"/>
            </a:xfrm>
            <a:custGeom>
              <a:avLst/>
              <a:gdLst>
                <a:gd name="connsiteX0" fmla="*/ 88239 w 88151"/>
                <a:gd name="connsiteY0" fmla="*/ 44069 h 88151"/>
                <a:gd name="connsiteX1" fmla="*/ 44163 w 88151"/>
                <a:gd name="connsiteY1" fmla="*/ 88145 h 88151"/>
                <a:gd name="connsiteX2" fmla="*/ 87 w 88151"/>
                <a:gd name="connsiteY2" fmla="*/ 44069 h 88151"/>
                <a:gd name="connsiteX3" fmla="*/ 44163 w 88151"/>
                <a:gd name="connsiteY3" fmla="*/ -7 h 88151"/>
                <a:gd name="connsiteX4" fmla="*/ 88239 w 88151"/>
                <a:gd name="connsiteY4" fmla="*/ 4406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69"/>
                  </a:moveTo>
                  <a:cubicBezTo>
                    <a:pt x="88239" y="68412"/>
                    <a:pt x="68505" y="88145"/>
                    <a:pt x="44163" y="88145"/>
                  </a:cubicBezTo>
                  <a:cubicBezTo>
                    <a:pt x="19820" y="88145"/>
                    <a:pt x="87" y="68412"/>
                    <a:pt x="87" y="44069"/>
                  </a:cubicBezTo>
                  <a:cubicBezTo>
                    <a:pt x="87" y="19727"/>
                    <a:pt x="19820" y="-7"/>
                    <a:pt x="44163" y="-7"/>
                  </a:cubicBezTo>
                  <a:cubicBezTo>
                    <a:pt x="68505" y="-7"/>
                    <a:pt x="88239" y="19727"/>
                    <a:pt x="88239" y="4406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B46FF720-AFF0-D702-9E96-E3F7CA309895}"/>
                </a:ext>
              </a:extLst>
            </p:cNvPr>
            <p:cNvSpPr/>
            <p:nvPr/>
          </p:nvSpPr>
          <p:spPr>
            <a:xfrm>
              <a:off x="10753266" y="3223888"/>
              <a:ext cx="88151" cy="88151"/>
            </a:xfrm>
            <a:custGeom>
              <a:avLst/>
              <a:gdLst>
                <a:gd name="connsiteX0" fmla="*/ 88239 w 88151"/>
                <a:gd name="connsiteY0" fmla="*/ 44075 h 88151"/>
                <a:gd name="connsiteX1" fmla="*/ 44163 w 88151"/>
                <a:gd name="connsiteY1" fmla="*/ 88151 h 88151"/>
                <a:gd name="connsiteX2" fmla="*/ 87 w 88151"/>
                <a:gd name="connsiteY2" fmla="*/ 44075 h 88151"/>
                <a:gd name="connsiteX3" fmla="*/ 44163 w 88151"/>
                <a:gd name="connsiteY3" fmla="*/ -1 h 88151"/>
                <a:gd name="connsiteX4" fmla="*/ 88239 w 88151"/>
                <a:gd name="connsiteY4" fmla="*/ 4407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75"/>
                  </a:moveTo>
                  <a:cubicBezTo>
                    <a:pt x="88239" y="68418"/>
                    <a:pt x="68505" y="88151"/>
                    <a:pt x="44163" y="88151"/>
                  </a:cubicBezTo>
                  <a:cubicBezTo>
                    <a:pt x="19820" y="88151"/>
                    <a:pt x="87" y="68418"/>
                    <a:pt x="87" y="44075"/>
                  </a:cubicBezTo>
                  <a:cubicBezTo>
                    <a:pt x="87" y="19733"/>
                    <a:pt x="19820" y="-1"/>
                    <a:pt x="44163" y="-1"/>
                  </a:cubicBezTo>
                  <a:cubicBezTo>
                    <a:pt x="68505" y="-1"/>
                    <a:pt x="88239" y="19733"/>
                    <a:pt x="88239" y="4407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25BDF6C-FFAB-9686-52C7-3D666FA11D67}"/>
                </a:ext>
              </a:extLst>
            </p:cNvPr>
            <p:cNvSpPr/>
            <p:nvPr/>
          </p:nvSpPr>
          <p:spPr>
            <a:xfrm>
              <a:off x="10753266" y="3400192"/>
              <a:ext cx="88151" cy="88151"/>
            </a:xfrm>
            <a:custGeom>
              <a:avLst/>
              <a:gdLst>
                <a:gd name="connsiteX0" fmla="*/ 88239 w 88151"/>
                <a:gd name="connsiteY0" fmla="*/ 44081 h 88151"/>
                <a:gd name="connsiteX1" fmla="*/ 44163 w 88151"/>
                <a:gd name="connsiteY1" fmla="*/ 88157 h 88151"/>
                <a:gd name="connsiteX2" fmla="*/ 87 w 88151"/>
                <a:gd name="connsiteY2" fmla="*/ 44081 h 88151"/>
                <a:gd name="connsiteX3" fmla="*/ 44163 w 88151"/>
                <a:gd name="connsiteY3" fmla="*/ 5 h 88151"/>
                <a:gd name="connsiteX4" fmla="*/ 88239 w 88151"/>
                <a:gd name="connsiteY4" fmla="*/ 4408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81"/>
                  </a:moveTo>
                  <a:cubicBezTo>
                    <a:pt x="88239" y="68424"/>
                    <a:pt x="68505" y="88157"/>
                    <a:pt x="44163" y="88157"/>
                  </a:cubicBezTo>
                  <a:cubicBezTo>
                    <a:pt x="19820" y="88157"/>
                    <a:pt x="87" y="68424"/>
                    <a:pt x="87" y="44081"/>
                  </a:cubicBezTo>
                  <a:cubicBezTo>
                    <a:pt x="87" y="19739"/>
                    <a:pt x="19820" y="5"/>
                    <a:pt x="44163" y="5"/>
                  </a:cubicBezTo>
                  <a:cubicBezTo>
                    <a:pt x="68505" y="5"/>
                    <a:pt x="88239" y="19739"/>
                    <a:pt x="88239" y="4408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FCEF5E59-AF2A-8220-7DBB-BF44569BFF1A}"/>
                </a:ext>
              </a:extLst>
            </p:cNvPr>
            <p:cNvSpPr/>
            <p:nvPr/>
          </p:nvSpPr>
          <p:spPr>
            <a:xfrm>
              <a:off x="10753266" y="3576496"/>
              <a:ext cx="88151" cy="88151"/>
            </a:xfrm>
            <a:custGeom>
              <a:avLst/>
              <a:gdLst>
                <a:gd name="connsiteX0" fmla="*/ 88239 w 88151"/>
                <a:gd name="connsiteY0" fmla="*/ 44087 h 88151"/>
                <a:gd name="connsiteX1" fmla="*/ 44163 w 88151"/>
                <a:gd name="connsiteY1" fmla="*/ 88163 h 88151"/>
                <a:gd name="connsiteX2" fmla="*/ 87 w 88151"/>
                <a:gd name="connsiteY2" fmla="*/ 44087 h 88151"/>
                <a:gd name="connsiteX3" fmla="*/ 44163 w 88151"/>
                <a:gd name="connsiteY3" fmla="*/ 11 h 88151"/>
                <a:gd name="connsiteX4" fmla="*/ 88239 w 88151"/>
                <a:gd name="connsiteY4" fmla="*/ 4408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87"/>
                  </a:moveTo>
                  <a:cubicBezTo>
                    <a:pt x="88239" y="68430"/>
                    <a:pt x="68505" y="88163"/>
                    <a:pt x="44163" y="88163"/>
                  </a:cubicBezTo>
                  <a:cubicBezTo>
                    <a:pt x="19820" y="88163"/>
                    <a:pt x="87" y="68430"/>
                    <a:pt x="87" y="44087"/>
                  </a:cubicBezTo>
                  <a:cubicBezTo>
                    <a:pt x="87" y="19745"/>
                    <a:pt x="19820" y="11"/>
                    <a:pt x="44163" y="11"/>
                  </a:cubicBezTo>
                  <a:cubicBezTo>
                    <a:pt x="68505" y="11"/>
                    <a:pt x="88239" y="19745"/>
                    <a:pt x="88239" y="4408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4F11BD5-A6B6-8896-3E9F-9C87CB576C13}"/>
                </a:ext>
              </a:extLst>
            </p:cNvPr>
            <p:cNvSpPr/>
            <p:nvPr/>
          </p:nvSpPr>
          <p:spPr>
            <a:xfrm>
              <a:off x="10753266" y="3752800"/>
              <a:ext cx="88151" cy="88151"/>
            </a:xfrm>
            <a:custGeom>
              <a:avLst/>
              <a:gdLst>
                <a:gd name="connsiteX0" fmla="*/ 88239 w 88151"/>
                <a:gd name="connsiteY0" fmla="*/ 44093 h 88151"/>
                <a:gd name="connsiteX1" fmla="*/ 44163 w 88151"/>
                <a:gd name="connsiteY1" fmla="*/ 88169 h 88151"/>
                <a:gd name="connsiteX2" fmla="*/ 87 w 88151"/>
                <a:gd name="connsiteY2" fmla="*/ 44093 h 88151"/>
                <a:gd name="connsiteX3" fmla="*/ 44163 w 88151"/>
                <a:gd name="connsiteY3" fmla="*/ 17 h 88151"/>
                <a:gd name="connsiteX4" fmla="*/ 88239 w 88151"/>
                <a:gd name="connsiteY4" fmla="*/ 4409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93"/>
                  </a:moveTo>
                  <a:cubicBezTo>
                    <a:pt x="88239" y="68436"/>
                    <a:pt x="68505" y="88169"/>
                    <a:pt x="44163" y="88169"/>
                  </a:cubicBezTo>
                  <a:cubicBezTo>
                    <a:pt x="19820" y="88169"/>
                    <a:pt x="87" y="68436"/>
                    <a:pt x="87" y="44093"/>
                  </a:cubicBezTo>
                  <a:cubicBezTo>
                    <a:pt x="87" y="19751"/>
                    <a:pt x="19820" y="17"/>
                    <a:pt x="44163" y="17"/>
                  </a:cubicBezTo>
                  <a:cubicBezTo>
                    <a:pt x="68505" y="17"/>
                    <a:pt x="88239" y="19751"/>
                    <a:pt x="88239" y="4409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B7BC87-ACEB-9D07-7A17-C84C88292505}"/>
                </a:ext>
              </a:extLst>
            </p:cNvPr>
            <p:cNvSpPr/>
            <p:nvPr/>
          </p:nvSpPr>
          <p:spPr>
            <a:xfrm>
              <a:off x="10753266" y="3929103"/>
              <a:ext cx="88151" cy="88151"/>
            </a:xfrm>
            <a:custGeom>
              <a:avLst/>
              <a:gdLst>
                <a:gd name="connsiteX0" fmla="*/ 88239 w 88151"/>
                <a:gd name="connsiteY0" fmla="*/ 44099 h 88151"/>
                <a:gd name="connsiteX1" fmla="*/ 44163 w 88151"/>
                <a:gd name="connsiteY1" fmla="*/ 88175 h 88151"/>
                <a:gd name="connsiteX2" fmla="*/ 87 w 88151"/>
                <a:gd name="connsiteY2" fmla="*/ 44099 h 88151"/>
                <a:gd name="connsiteX3" fmla="*/ 44163 w 88151"/>
                <a:gd name="connsiteY3" fmla="*/ 23 h 88151"/>
                <a:gd name="connsiteX4" fmla="*/ 88239 w 88151"/>
                <a:gd name="connsiteY4" fmla="*/ 4409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99"/>
                  </a:moveTo>
                  <a:cubicBezTo>
                    <a:pt x="88239" y="68442"/>
                    <a:pt x="68505" y="88175"/>
                    <a:pt x="44163" y="88175"/>
                  </a:cubicBezTo>
                  <a:cubicBezTo>
                    <a:pt x="19820" y="88175"/>
                    <a:pt x="87" y="68442"/>
                    <a:pt x="87" y="44099"/>
                  </a:cubicBezTo>
                  <a:cubicBezTo>
                    <a:pt x="87" y="19757"/>
                    <a:pt x="19820" y="23"/>
                    <a:pt x="44163" y="23"/>
                  </a:cubicBezTo>
                  <a:cubicBezTo>
                    <a:pt x="68505" y="23"/>
                    <a:pt x="88239" y="19757"/>
                    <a:pt x="88239" y="4409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34C334B-0416-499F-8284-5ECF4DB178D0}"/>
                </a:ext>
              </a:extLst>
            </p:cNvPr>
            <p:cNvSpPr/>
            <p:nvPr/>
          </p:nvSpPr>
          <p:spPr>
            <a:xfrm>
              <a:off x="10753266" y="4105407"/>
              <a:ext cx="88151" cy="88151"/>
            </a:xfrm>
            <a:custGeom>
              <a:avLst/>
              <a:gdLst>
                <a:gd name="connsiteX0" fmla="*/ 88239 w 88151"/>
                <a:gd name="connsiteY0" fmla="*/ 44105 h 88151"/>
                <a:gd name="connsiteX1" fmla="*/ 44163 w 88151"/>
                <a:gd name="connsiteY1" fmla="*/ 88181 h 88151"/>
                <a:gd name="connsiteX2" fmla="*/ 87 w 88151"/>
                <a:gd name="connsiteY2" fmla="*/ 44105 h 88151"/>
                <a:gd name="connsiteX3" fmla="*/ 44163 w 88151"/>
                <a:gd name="connsiteY3" fmla="*/ 29 h 88151"/>
                <a:gd name="connsiteX4" fmla="*/ 88239 w 88151"/>
                <a:gd name="connsiteY4" fmla="*/ 4410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105"/>
                  </a:moveTo>
                  <a:cubicBezTo>
                    <a:pt x="88239" y="68447"/>
                    <a:pt x="68505" y="88181"/>
                    <a:pt x="44163" y="88181"/>
                  </a:cubicBezTo>
                  <a:cubicBezTo>
                    <a:pt x="19820" y="88181"/>
                    <a:pt x="87" y="68447"/>
                    <a:pt x="87" y="44105"/>
                  </a:cubicBezTo>
                  <a:cubicBezTo>
                    <a:pt x="87" y="19763"/>
                    <a:pt x="19820" y="29"/>
                    <a:pt x="44163" y="29"/>
                  </a:cubicBezTo>
                  <a:cubicBezTo>
                    <a:pt x="68505" y="29"/>
                    <a:pt x="88239" y="19763"/>
                    <a:pt x="88239" y="4410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9655852-E8F5-91AD-A1F6-BE071EE5A8C4}"/>
                </a:ext>
              </a:extLst>
            </p:cNvPr>
            <p:cNvSpPr/>
            <p:nvPr/>
          </p:nvSpPr>
          <p:spPr>
            <a:xfrm>
              <a:off x="10753266" y="4281711"/>
              <a:ext cx="88151" cy="88151"/>
            </a:xfrm>
            <a:custGeom>
              <a:avLst/>
              <a:gdLst>
                <a:gd name="connsiteX0" fmla="*/ 88239 w 88151"/>
                <a:gd name="connsiteY0" fmla="*/ 44111 h 88151"/>
                <a:gd name="connsiteX1" fmla="*/ 44163 w 88151"/>
                <a:gd name="connsiteY1" fmla="*/ 88187 h 88151"/>
                <a:gd name="connsiteX2" fmla="*/ 87 w 88151"/>
                <a:gd name="connsiteY2" fmla="*/ 44111 h 88151"/>
                <a:gd name="connsiteX3" fmla="*/ 44163 w 88151"/>
                <a:gd name="connsiteY3" fmla="*/ 35 h 88151"/>
                <a:gd name="connsiteX4" fmla="*/ 88239 w 88151"/>
                <a:gd name="connsiteY4" fmla="*/ 4411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111"/>
                  </a:moveTo>
                  <a:cubicBezTo>
                    <a:pt x="88239" y="68453"/>
                    <a:pt x="68505" y="88187"/>
                    <a:pt x="44163" y="88187"/>
                  </a:cubicBezTo>
                  <a:cubicBezTo>
                    <a:pt x="19820" y="88187"/>
                    <a:pt x="87" y="68453"/>
                    <a:pt x="87" y="44111"/>
                  </a:cubicBezTo>
                  <a:cubicBezTo>
                    <a:pt x="87" y="19769"/>
                    <a:pt x="19820" y="35"/>
                    <a:pt x="44163" y="35"/>
                  </a:cubicBezTo>
                  <a:cubicBezTo>
                    <a:pt x="68505" y="35"/>
                    <a:pt x="88239" y="19769"/>
                    <a:pt x="88239" y="4411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B3E0C8-D662-33E3-85EC-E7F1E5CF2268}"/>
                </a:ext>
              </a:extLst>
            </p:cNvPr>
            <p:cNvSpPr/>
            <p:nvPr/>
          </p:nvSpPr>
          <p:spPr>
            <a:xfrm>
              <a:off x="10753266" y="4458014"/>
              <a:ext cx="88151" cy="88151"/>
            </a:xfrm>
            <a:custGeom>
              <a:avLst/>
              <a:gdLst>
                <a:gd name="connsiteX0" fmla="*/ 88239 w 88151"/>
                <a:gd name="connsiteY0" fmla="*/ 44117 h 88151"/>
                <a:gd name="connsiteX1" fmla="*/ 44163 w 88151"/>
                <a:gd name="connsiteY1" fmla="*/ 88193 h 88151"/>
                <a:gd name="connsiteX2" fmla="*/ 87 w 88151"/>
                <a:gd name="connsiteY2" fmla="*/ 44117 h 88151"/>
                <a:gd name="connsiteX3" fmla="*/ 44163 w 88151"/>
                <a:gd name="connsiteY3" fmla="*/ 41 h 88151"/>
                <a:gd name="connsiteX4" fmla="*/ 88239 w 88151"/>
                <a:gd name="connsiteY4" fmla="*/ 4411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117"/>
                  </a:moveTo>
                  <a:cubicBezTo>
                    <a:pt x="88239" y="68459"/>
                    <a:pt x="68505" y="88193"/>
                    <a:pt x="44163" y="88193"/>
                  </a:cubicBezTo>
                  <a:cubicBezTo>
                    <a:pt x="19820" y="88193"/>
                    <a:pt x="87" y="68459"/>
                    <a:pt x="87" y="44117"/>
                  </a:cubicBezTo>
                  <a:cubicBezTo>
                    <a:pt x="87" y="19775"/>
                    <a:pt x="19820" y="41"/>
                    <a:pt x="44163" y="41"/>
                  </a:cubicBezTo>
                  <a:cubicBezTo>
                    <a:pt x="68505" y="41"/>
                    <a:pt x="88239" y="19775"/>
                    <a:pt x="88239" y="4411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354C4AA-4A86-A3E0-CF9D-A89F5ADBAE91}"/>
                </a:ext>
              </a:extLst>
            </p:cNvPr>
            <p:cNvSpPr/>
            <p:nvPr/>
          </p:nvSpPr>
          <p:spPr>
            <a:xfrm>
              <a:off x="10753266" y="4634318"/>
              <a:ext cx="88151" cy="88151"/>
            </a:xfrm>
            <a:custGeom>
              <a:avLst/>
              <a:gdLst>
                <a:gd name="connsiteX0" fmla="*/ 88239 w 88151"/>
                <a:gd name="connsiteY0" fmla="*/ 44123 h 88151"/>
                <a:gd name="connsiteX1" fmla="*/ 44163 w 88151"/>
                <a:gd name="connsiteY1" fmla="*/ 88199 h 88151"/>
                <a:gd name="connsiteX2" fmla="*/ 87 w 88151"/>
                <a:gd name="connsiteY2" fmla="*/ 44123 h 88151"/>
                <a:gd name="connsiteX3" fmla="*/ 44163 w 88151"/>
                <a:gd name="connsiteY3" fmla="*/ 47 h 88151"/>
                <a:gd name="connsiteX4" fmla="*/ 88239 w 88151"/>
                <a:gd name="connsiteY4" fmla="*/ 4412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123"/>
                  </a:moveTo>
                  <a:cubicBezTo>
                    <a:pt x="88239" y="68465"/>
                    <a:pt x="68505" y="88199"/>
                    <a:pt x="44163" y="88199"/>
                  </a:cubicBezTo>
                  <a:cubicBezTo>
                    <a:pt x="19820" y="88199"/>
                    <a:pt x="87" y="68465"/>
                    <a:pt x="87" y="44123"/>
                  </a:cubicBezTo>
                  <a:cubicBezTo>
                    <a:pt x="87" y="19781"/>
                    <a:pt x="19820" y="47"/>
                    <a:pt x="44163" y="47"/>
                  </a:cubicBezTo>
                  <a:cubicBezTo>
                    <a:pt x="68505" y="47"/>
                    <a:pt x="88239" y="19781"/>
                    <a:pt x="88239" y="4412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F0F42D5-B84D-C9E8-EFF4-345586006C8F}"/>
                </a:ext>
              </a:extLst>
            </p:cNvPr>
            <p:cNvSpPr/>
            <p:nvPr/>
          </p:nvSpPr>
          <p:spPr>
            <a:xfrm>
              <a:off x="11546634" y="3840951"/>
              <a:ext cx="88151" cy="88151"/>
            </a:xfrm>
            <a:custGeom>
              <a:avLst/>
              <a:gdLst>
                <a:gd name="connsiteX0" fmla="*/ 88266 w 88151"/>
                <a:gd name="connsiteY0" fmla="*/ 44096 h 88151"/>
                <a:gd name="connsiteX1" fmla="*/ 44190 w 88151"/>
                <a:gd name="connsiteY1" fmla="*/ 88172 h 88151"/>
                <a:gd name="connsiteX2" fmla="*/ 114 w 88151"/>
                <a:gd name="connsiteY2" fmla="*/ 44096 h 88151"/>
                <a:gd name="connsiteX3" fmla="*/ 44190 w 88151"/>
                <a:gd name="connsiteY3" fmla="*/ 20 h 88151"/>
                <a:gd name="connsiteX4" fmla="*/ 88266 w 88151"/>
                <a:gd name="connsiteY4" fmla="*/ 44096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66" y="44096"/>
                  </a:moveTo>
                  <a:cubicBezTo>
                    <a:pt x="88266" y="68439"/>
                    <a:pt x="68532" y="88172"/>
                    <a:pt x="44190" y="88172"/>
                  </a:cubicBezTo>
                  <a:cubicBezTo>
                    <a:pt x="19847" y="88172"/>
                    <a:pt x="114" y="68439"/>
                    <a:pt x="114" y="44096"/>
                  </a:cubicBezTo>
                  <a:cubicBezTo>
                    <a:pt x="114" y="19754"/>
                    <a:pt x="19847" y="20"/>
                    <a:pt x="44190" y="20"/>
                  </a:cubicBezTo>
                  <a:cubicBezTo>
                    <a:pt x="68532" y="20"/>
                    <a:pt x="88266" y="19754"/>
                    <a:pt x="88266" y="44096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4" name="Content Placeholder 5">
            <a:extLst>
              <a:ext uri="{FF2B5EF4-FFF2-40B4-BE49-F238E27FC236}">
                <a16:creationId xmlns:a16="http://schemas.microsoft.com/office/drawing/2014/main" id="{EC03BF56-268B-837F-545B-3600696A81C9}"/>
              </a:ext>
            </a:extLst>
          </p:cNvPr>
          <p:cNvGrpSpPr/>
          <p:nvPr/>
        </p:nvGrpSpPr>
        <p:grpSpPr>
          <a:xfrm>
            <a:off x="6389710" y="2518674"/>
            <a:ext cx="2468268" cy="2732706"/>
            <a:chOff x="9166517" y="2518674"/>
            <a:chExt cx="2468268" cy="2732706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A8B23F6-E475-2885-5323-397C5E06939D}"/>
                </a:ext>
              </a:extLst>
            </p:cNvPr>
            <p:cNvSpPr/>
            <p:nvPr/>
          </p:nvSpPr>
          <p:spPr>
            <a:xfrm>
              <a:off x="9210593" y="2562749"/>
              <a:ext cx="793367" cy="705214"/>
            </a:xfrm>
            <a:custGeom>
              <a:avLst/>
              <a:gdLst>
                <a:gd name="connsiteX0" fmla="*/ 47 w 793367"/>
                <a:gd name="connsiteY0" fmla="*/ -12 h 705214"/>
                <a:gd name="connsiteX1" fmla="*/ 793414 w 793367"/>
                <a:gd name="connsiteY1" fmla="*/ 705202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-12"/>
                  </a:moveTo>
                  <a:lnTo>
                    <a:pt x="793414" y="70520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B6A8D6A5-FF6B-8F39-D054-45DE886BBFA8}"/>
                </a:ext>
              </a:extLst>
            </p:cNvPr>
            <p:cNvSpPr/>
            <p:nvPr/>
          </p:nvSpPr>
          <p:spPr>
            <a:xfrm>
              <a:off x="9210593" y="2562749"/>
              <a:ext cx="793367" cy="881518"/>
            </a:xfrm>
            <a:custGeom>
              <a:avLst/>
              <a:gdLst>
                <a:gd name="connsiteX0" fmla="*/ 47 w 793367"/>
                <a:gd name="connsiteY0" fmla="*/ -10 h 881518"/>
                <a:gd name="connsiteX1" fmla="*/ 793414 w 793367"/>
                <a:gd name="connsiteY1" fmla="*/ 881509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-10"/>
                  </a:moveTo>
                  <a:lnTo>
                    <a:pt x="793414" y="88150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ED1F087-F54B-E35E-B760-A0E579BA844D}"/>
                </a:ext>
              </a:extLst>
            </p:cNvPr>
            <p:cNvSpPr/>
            <p:nvPr/>
          </p:nvSpPr>
          <p:spPr>
            <a:xfrm>
              <a:off x="9210593" y="2562749"/>
              <a:ext cx="793367" cy="1057822"/>
            </a:xfrm>
            <a:custGeom>
              <a:avLst/>
              <a:gdLst>
                <a:gd name="connsiteX0" fmla="*/ 47 w 793367"/>
                <a:gd name="connsiteY0" fmla="*/ -7 h 1057822"/>
                <a:gd name="connsiteX1" fmla="*/ 793414 w 793367"/>
                <a:gd name="connsiteY1" fmla="*/ 1057816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-7"/>
                  </a:moveTo>
                  <a:lnTo>
                    <a:pt x="793414" y="105781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E71C3E5-BBCD-54C9-1798-EB93C5B4953B}"/>
                </a:ext>
              </a:extLst>
            </p:cNvPr>
            <p:cNvSpPr/>
            <p:nvPr/>
          </p:nvSpPr>
          <p:spPr>
            <a:xfrm>
              <a:off x="9210593" y="2562749"/>
              <a:ext cx="793367" cy="1234125"/>
            </a:xfrm>
            <a:custGeom>
              <a:avLst/>
              <a:gdLst>
                <a:gd name="connsiteX0" fmla="*/ 47 w 793367"/>
                <a:gd name="connsiteY0" fmla="*/ -4 h 1234125"/>
                <a:gd name="connsiteX1" fmla="*/ 793414 w 793367"/>
                <a:gd name="connsiteY1" fmla="*/ 1234122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-4"/>
                  </a:moveTo>
                  <a:lnTo>
                    <a:pt x="793414" y="123412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CE00F0E-FF94-16F5-FAE2-0BAFDD3A6D40}"/>
                </a:ext>
              </a:extLst>
            </p:cNvPr>
            <p:cNvSpPr/>
            <p:nvPr/>
          </p:nvSpPr>
          <p:spPr>
            <a:xfrm>
              <a:off x="9210593" y="2562749"/>
              <a:ext cx="793367" cy="1410429"/>
            </a:xfrm>
            <a:custGeom>
              <a:avLst/>
              <a:gdLst>
                <a:gd name="connsiteX0" fmla="*/ 47 w 793367"/>
                <a:gd name="connsiteY0" fmla="*/ -1 h 1410429"/>
                <a:gd name="connsiteX1" fmla="*/ 793414 w 793367"/>
                <a:gd name="connsiteY1" fmla="*/ 1410429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-1"/>
                  </a:moveTo>
                  <a:lnTo>
                    <a:pt x="793414" y="14104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4C554071-EC7A-C384-2FB8-97F2F2E7454B}"/>
                </a:ext>
              </a:extLst>
            </p:cNvPr>
            <p:cNvSpPr/>
            <p:nvPr/>
          </p:nvSpPr>
          <p:spPr>
            <a:xfrm>
              <a:off x="9210593" y="2562749"/>
              <a:ext cx="793367" cy="1586733"/>
            </a:xfrm>
            <a:custGeom>
              <a:avLst/>
              <a:gdLst>
                <a:gd name="connsiteX0" fmla="*/ 47 w 793367"/>
                <a:gd name="connsiteY0" fmla="*/ 2 h 1586733"/>
                <a:gd name="connsiteX1" fmla="*/ 793414 w 793367"/>
                <a:gd name="connsiteY1" fmla="*/ 1586736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2"/>
                  </a:moveTo>
                  <a:lnTo>
                    <a:pt x="793414" y="158673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B44E191E-4599-580A-9828-55E5F03FC8A0}"/>
                </a:ext>
              </a:extLst>
            </p:cNvPr>
            <p:cNvSpPr/>
            <p:nvPr/>
          </p:nvSpPr>
          <p:spPr>
            <a:xfrm>
              <a:off x="9210593" y="2562749"/>
              <a:ext cx="793367" cy="1763037"/>
            </a:xfrm>
            <a:custGeom>
              <a:avLst/>
              <a:gdLst>
                <a:gd name="connsiteX0" fmla="*/ 47 w 793367"/>
                <a:gd name="connsiteY0" fmla="*/ 5 h 1763037"/>
                <a:gd name="connsiteX1" fmla="*/ 793414 w 793367"/>
                <a:gd name="connsiteY1" fmla="*/ 1763043 h 176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7">
                  <a:moveTo>
                    <a:pt x="47" y="5"/>
                  </a:moveTo>
                  <a:lnTo>
                    <a:pt x="793414" y="176304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5C4332F-A527-3B60-DEE6-483B2EECD743}"/>
                </a:ext>
              </a:extLst>
            </p:cNvPr>
            <p:cNvSpPr/>
            <p:nvPr/>
          </p:nvSpPr>
          <p:spPr>
            <a:xfrm>
              <a:off x="9210593" y="2562749"/>
              <a:ext cx="793367" cy="1939340"/>
            </a:xfrm>
            <a:custGeom>
              <a:avLst/>
              <a:gdLst>
                <a:gd name="connsiteX0" fmla="*/ 47 w 793367"/>
                <a:gd name="connsiteY0" fmla="*/ 8 h 1939340"/>
                <a:gd name="connsiteX1" fmla="*/ 793414 w 793367"/>
                <a:gd name="connsiteY1" fmla="*/ 1939349 h 193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939340">
                  <a:moveTo>
                    <a:pt x="47" y="8"/>
                  </a:moveTo>
                  <a:lnTo>
                    <a:pt x="793414" y="193934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2292906-830C-4DC2-A087-A41BC2754675}"/>
                </a:ext>
              </a:extLst>
            </p:cNvPr>
            <p:cNvSpPr/>
            <p:nvPr/>
          </p:nvSpPr>
          <p:spPr>
            <a:xfrm>
              <a:off x="9210593" y="2562749"/>
              <a:ext cx="793367" cy="2115644"/>
            </a:xfrm>
            <a:custGeom>
              <a:avLst/>
              <a:gdLst>
                <a:gd name="connsiteX0" fmla="*/ 47 w 793367"/>
                <a:gd name="connsiteY0" fmla="*/ 11 h 2115644"/>
                <a:gd name="connsiteX1" fmla="*/ 793414 w 793367"/>
                <a:gd name="connsiteY1" fmla="*/ 2115656 h 211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2115644">
                  <a:moveTo>
                    <a:pt x="47" y="11"/>
                  </a:moveTo>
                  <a:lnTo>
                    <a:pt x="793414" y="211565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F3BC0BEF-18F0-C95F-2B89-8775EA339A1B}"/>
                </a:ext>
              </a:extLst>
            </p:cNvPr>
            <p:cNvSpPr/>
            <p:nvPr/>
          </p:nvSpPr>
          <p:spPr>
            <a:xfrm>
              <a:off x="9210593" y="2739053"/>
              <a:ext cx="793367" cy="528911"/>
            </a:xfrm>
            <a:custGeom>
              <a:avLst/>
              <a:gdLst>
                <a:gd name="connsiteX0" fmla="*/ 47 w 793367"/>
                <a:gd name="connsiteY0" fmla="*/ -10 h 528911"/>
                <a:gd name="connsiteX1" fmla="*/ 793414 w 793367"/>
                <a:gd name="connsiteY1" fmla="*/ 528902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-10"/>
                  </a:moveTo>
                  <a:lnTo>
                    <a:pt x="793414" y="52890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30AE455-C107-10A6-78C5-06832105EF97}"/>
                </a:ext>
              </a:extLst>
            </p:cNvPr>
            <p:cNvSpPr/>
            <p:nvPr/>
          </p:nvSpPr>
          <p:spPr>
            <a:xfrm>
              <a:off x="9210593" y="2739053"/>
              <a:ext cx="793367" cy="705214"/>
            </a:xfrm>
            <a:custGeom>
              <a:avLst/>
              <a:gdLst>
                <a:gd name="connsiteX0" fmla="*/ 47 w 793367"/>
                <a:gd name="connsiteY0" fmla="*/ -7 h 705214"/>
                <a:gd name="connsiteX1" fmla="*/ 793414 w 793367"/>
                <a:gd name="connsiteY1" fmla="*/ 705208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-7"/>
                  </a:moveTo>
                  <a:lnTo>
                    <a:pt x="793414" y="70520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6AF165B-12C4-16E6-B9DA-C2196D2B5D3A}"/>
                </a:ext>
              </a:extLst>
            </p:cNvPr>
            <p:cNvSpPr/>
            <p:nvPr/>
          </p:nvSpPr>
          <p:spPr>
            <a:xfrm>
              <a:off x="9210593" y="2739053"/>
              <a:ext cx="793367" cy="881518"/>
            </a:xfrm>
            <a:custGeom>
              <a:avLst/>
              <a:gdLst>
                <a:gd name="connsiteX0" fmla="*/ 47 w 793367"/>
                <a:gd name="connsiteY0" fmla="*/ -4 h 881518"/>
                <a:gd name="connsiteX1" fmla="*/ 793414 w 793367"/>
                <a:gd name="connsiteY1" fmla="*/ 881515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-4"/>
                  </a:moveTo>
                  <a:lnTo>
                    <a:pt x="793414" y="88151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F8B7B9E-93FA-BA7F-938C-335AE54CB84D}"/>
                </a:ext>
              </a:extLst>
            </p:cNvPr>
            <p:cNvSpPr/>
            <p:nvPr/>
          </p:nvSpPr>
          <p:spPr>
            <a:xfrm>
              <a:off x="9210593" y="2739053"/>
              <a:ext cx="793367" cy="1057822"/>
            </a:xfrm>
            <a:custGeom>
              <a:avLst/>
              <a:gdLst>
                <a:gd name="connsiteX0" fmla="*/ 47 w 793367"/>
                <a:gd name="connsiteY0" fmla="*/ -1 h 1057822"/>
                <a:gd name="connsiteX1" fmla="*/ 793414 w 793367"/>
                <a:gd name="connsiteY1" fmla="*/ 1057822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-1"/>
                  </a:moveTo>
                  <a:lnTo>
                    <a:pt x="793414" y="105782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1889478-9034-302E-CC05-274106C78FEA}"/>
                </a:ext>
              </a:extLst>
            </p:cNvPr>
            <p:cNvSpPr/>
            <p:nvPr/>
          </p:nvSpPr>
          <p:spPr>
            <a:xfrm>
              <a:off x="9210593" y="2739053"/>
              <a:ext cx="793367" cy="1234125"/>
            </a:xfrm>
            <a:custGeom>
              <a:avLst/>
              <a:gdLst>
                <a:gd name="connsiteX0" fmla="*/ 47 w 793367"/>
                <a:gd name="connsiteY0" fmla="*/ 2 h 1234125"/>
                <a:gd name="connsiteX1" fmla="*/ 793414 w 793367"/>
                <a:gd name="connsiteY1" fmla="*/ 1234128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2"/>
                  </a:moveTo>
                  <a:lnTo>
                    <a:pt x="793414" y="123412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459125-4BA8-B96A-45F8-90E4FD351B9E}"/>
                </a:ext>
              </a:extLst>
            </p:cNvPr>
            <p:cNvSpPr/>
            <p:nvPr/>
          </p:nvSpPr>
          <p:spPr>
            <a:xfrm>
              <a:off x="9210593" y="2739053"/>
              <a:ext cx="793367" cy="1410429"/>
            </a:xfrm>
            <a:custGeom>
              <a:avLst/>
              <a:gdLst>
                <a:gd name="connsiteX0" fmla="*/ 47 w 793367"/>
                <a:gd name="connsiteY0" fmla="*/ 5 h 1410429"/>
                <a:gd name="connsiteX1" fmla="*/ 793414 w 793367"/>
                <a:gd name="connsiteY1" fmla="*/ 1410435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5"/>
                  </a:moveTo>
                  <a:lnTo>
                    <a:pt x="793414" y="14104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E7E76A9-9E84-2F89-874B-41E3355340A9}"/>
                </a:ext>
              </a:extLst>
            </p:cNvPr>
            <p:cNvSpPr/>
            <p:nvPr/>
          </p:nvSpPr>
          <p:spPr>
            <a:xfrm>
              <a:off x="9210593" y="2739053"/>
              <a:ext cx="793367" cy="1586733"/>
            </a:xfrm>
            <a:custGeom>
              <a:avLst/>
              <a:gdLst>
                <a:gd name="connsiteX0" fmla="*/ 47 w 793367"/>
                <a:gd name="connsiteY0" fmla="*/ 8 h 1586733"/>
                <a:gd name="connsiteX1" fmla="*/ 793414 w 793367"/>
                <a:gd name="connsiteY1" fmla="*/ 1586742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8"/>
                  </a:moveTo>
                  <a:lnTo>
                    <a:pt x="793414" y="158674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2D5FD29B-4362-FC79-B356-0A1C0D186F64}"/>
                </a:ext>
              </a:extLst>
            </p:cNvPr>
            <p:cNvSpPr/>
            <p:nvPr/>
          </p:nvSpPr>
          <p:spPr>
            <a:xfrm>
              <a:off x="9210593" y="2739053"/>
              <a:ext cx="793367" cy="1763037"/>
            </a:xfrm>
            <a:custGeom>
              <a:avLst/>
              <a:gdLst>
                <a:gd name="connsiteX0" fmla="*/ 47 w 793367"/>
                <a:gd name="connsiteY0" fmla="*/ 11 h 1763037"/>
                <a:gd name="connsiteX1" fmla="*/ 793414 w 793367"/>
                <a:gd name="connsiteY1" fmla="*/ 1763048 h 176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7">
                  <a:moveTo>
                    <a:pt x="47" y="11"/>
                  </a:moveTo>
                  <a:lnTo>
                    <a:pt x="793414" y="17630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AABC5B53-C786-27AC-2EC6-4FAB95044CDF}"/>
                </a:ext>
              </a:extLst>
            </p:cNvPr>
            <p:cNvSpPr/>
            <p:nvPr/>
          </p:nvSpPr>
          <p:spPr>
            <a:xfrm>
              <a:off x="9210593" y="2739053"/>
              <a:ext cx="793367" cy="1939340"/>
            </a:xfrm>
            <a:custGeom>
              <a:avLst/>
              <a:gdLst>
                <a:gd name="connsiteX0" fmla="*/ 47 w 793367"/>
                <a:gd name="connsiteY0" fmla="*/ 14 h 1939340"/>
                <a:gd name="connsiteX1" fmla="*/ 793414 w 793367"/>
                <a:gd name="connsiteY1" fmla="*/ 1939355 h 193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939340">
                  <a:moveTo>
                    <a:pt x="47" y="14"/>
                  </a:moveTo>
                  <a:lnTo>
                    <a:pt x="793414" y="193935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78F82A0-FEEB-C9EA-D2F5-2869A0DD2437}"/>
                </a:ext>
              </a:extLst>
            </p:cNvPr>
            <p:cNvSpPr/>
            <p:nvPr/>
          </p:nvSpPr>
          <p:spPr>
            <a:xfrm>
              <a:off x="9210593" y="2915357"/>
              <a:ext cx="793367" cy="352607"/>
            </a:xfrm>
            <a:custGeom>
              <a:avLst/>
              <a:gdLst>
                <a:gd name="connsiteX0" fmla="*/ 47 w 793367"/>
                <a:gd name="connsiteY0" fmla="*/ -7 h 352607"/>
                <a:gd name="connsiteX1" fmla="*/ 793414 w 793367"/>
                <a:gd name="connsiteY1" fmla="*/ 35260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-7"/>
                  </a:moveTo>
                  <a:lnTo>
                    <a:pt x="793414" y="35260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928221D-39CB-6D28-ECF0-43AF8B26CE71}"/>
                </a:ext>
              </a:extLst>
            </p:cNvPr>
            <p:cNvSpPr/>
            <p:nvPr/>
          </p:nvSpPr>
          <p:spPr>
            <a:xfrm>
              <a:off x="9210593" y="2915357"/>
              <a:ext cx="793367" cy="528911"/>
            </a:xfrm>
            <a:custGeom>
              <a:avLst/>
              <a:gdLst>
                <a:gd name="connsiteX0" fmla="*/ 47 w 793367"/>
                <a:gd name="connsiteY0" fmla="*/ -4 h 528911"/>
                <a:gd name="connsiteX1" fmla="*/ 793414 w 793367"/>
                <a:gd name="connsiteY1" fmla="*/ 528908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-4"/>
                  </a:moveTo>
                  <a:lnTo>
                    <a:pt x="793414" y="52890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9716CF3-5E45-08BC-BD9A-A41538490A46}"/>
                </a:ext>
              </a:extLst>
            </p:cNvPr>
            <p:cNvSpPr/>
            <p:nvPr/>
          </p:nvSpPr>
          <p:spPr>
            <a:xfrm>
              <a:off x="9210593" y="2915357"/>
              <a:ext cx="793367" cy="705214"/>
            </a:xfrm>
            <a:custGeom>
              <a:avLst/>
              <a:gdLst>
                <a:gd name="connsiteX0" fmla="*/ 47 w 793367"/>
                <a:gd name="connsiteY0" fmla="*/ -1 h 705214"/>
                <a:gd name="connsiteX1" fmla="*/ 793414 w 793367"/>
                <a:gd name="connsiteY1" fmla="*/ 705214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-1"/>
                  </a:moveTo>
                  <a:lnTo>
                    <a:pt x="793414" y="7052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2E06A48A-E947-BD9F-DC41-1A3FD9A012A2}"/>
                </a:ext>
              </a:extLst>
            </p:cNvPr>
            <p:cNvSpPr/>
            <p:nvPr/>
          </p:nvSpPr>
          <p:spPr>
            <a:xfrm>
              <a:off x="9210593" y="2915357"/>
              <a:ext cx="793367" cy="881518"/>
            </a:xfrm>
            <a:custGeom>
              <a:avLst/>
              <a:gdLst>
                <a:gd name="connsiteX0" fmla="*/ 47 w 793367"/>
                <a:gd name="connsiteY0" fmla="*/ 2 h 881518"/>
                <a:gd name="connsiteX1" fmla="*/ 793414 w 793367"/>
                <a:gd name="connsiteY1" fmla="*/ 881521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2"/>
                  </a:moveTo>
                  <a:lnTo>
                    <a:pt x="793414" y="88152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156DFA2-AEB1-57CF-1943-55751F0853BB}"/>
                </a:ext>
              </a:extLst>
            </p:cNvPr>
            <p:cNvSpPr/>
            <p:nvPr/>
          </p:nvSpPr>
          <p:spPr>
            <a:xfrm>
              <a:off x="9210593" y="2915357"/>
              <a:ext cx="793367" cy="1057822"/>
            </a:xfrm>
            <a:custGeom>
              <a:avLst/>
              <a:gdLst>
                <a:gd name="connsiteX0" fmla="*/ 47 w 793367"/>
                <a:gd name="connsiteY0" fmla="*/ 5 h 1057822"/>
                <a:gd name="connsiteX1" fmla="*/ 793414 w 793367"/>
                <a:gd name="connsiteY1" fmla="*/ 1057828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5"/>
                  </a:moveTo>
                  <a:lnTo>
                    <a:pt x="793414" y="105782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A2037ED-C59B-FAE7-2C07-D15CEA8BC68B}"/>
                </a:ext>
              </a:extLst>
            </p:cNvPr>
            <p:cNvSpPr/>
            <p:nvPr/>
          </p:nvSpPr>
          <p:spPr>
            <a:xfrm>
              <a:off x="9210593" y="2915357"/>
              <a:ext cx="793367" cy="1234125"/>
            </a:xfrm>
            <a:custGeom>
              <a:avLst/>
              <a:gdLst>
                <a:gd name="connsiteX0" fmla="*/ 47 w 793367"/>
                <a:gd name="connsiteY0" fmla="*/ 8 h 1234125"/>
                <a:gd name="connsiteX1" fmla="*/ 793414 w 793367"/>
                <a:gd name="connsiteY1" fmla="*/ 1234134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8"/>
                  </a:moveTo>
                  <a:lnTo>
                    <a:pt x="793414" y="123413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F86A4903-24DA-51C2-32A0-B4713324F209}"/>
                </a:ext>
              </a:extLst>
            </p:cNvPr>
            <p:cNvSpPr/>
            <p:nvPr/>
          </p:nvSpPr>
          <p:spPr>
            <a:xfrm>
              <a:off x="9210593" y="2915357"/>
              <a:ext cx="793367" cy="1410429"/>
            </a:xfrm>
            <a:custGeom>
              <a:avLst/>
              <a:gdLst>
                <a:gd name="connsiteX0" fmla="*/ 47 w 793367"/>
                <a:gd name="connsiteY0" fmla="*/ 11 h 1410429"/>
                <a:gd name="connsiteX1" fmla="*/ 793414 w 793367"/>
                <a:gd name="connsiteY1" fmla="*/ 1410441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1"/>
                  </a:moveTo>
                  <a:lnTo>
                    <a:pt x="793414" y="14104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CB08D9B-C81D-7C8F-B93C-2282A956D438}"/>
                </a:ext>
              </a:extLst>
            </p:cNvPr>
            <p:cNvSpPr/>
            <p:nvPr/>
          </p:nvSpPr>
          <p:spPr>
            <a:xfrm>
              <a:off x="9210593" y="2915357"/>
              <a:ext cx="793367" cy="1586733"/>
            </a:xfrm>
            <a:custGeom>
              <a:avLst/>
              <a:gdLst>
                <a:gd name="connsiteX0" fmla="*/ 47 w 793367"/>
                <a:gd name="connsiteY0" fmla="*/ 14 h 1586733"/>
                <a:gd name="connsiteX1" fmla="*/ 793414 w 793367"/>
                <a:gd name="connsiteY1" fmla="*/ 1586748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14"/>
                  </a:moveTo>
                  <a:lnTo>
                    <a:pt x="793414" y="15867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BBB6999-CCFC-649F-504A-E1B28D7EC6B5}"/>
                </a:ext>
              </a:extLst>
            </p:cNvPr>
            <p:cNvSpPr/>
            <p:nvPr/>
          </p:nvSpPr>
          <p:spPr>
            <a:xfrm>
              <a:off x="9210593" y="2915357"/>
              <a:ext cx="793367" cy="1763037"/>
            </a:xfrm>
            <a:custGeom>
              <a:avLst/>
              <a:gdLst>
                <a:gd name="connsiteX0" fmla="*/ 47 w 793367"/>
                <a:gd name="connsiteY0" fmla="*/ 17 h 1763037"/>
                <a:gd name="connsiteX1" fmla="*/ 793414 w 793367"/>
                <a:gd name="connsiteY1" fmla="*/ 1763054 h 176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7">
                  <a:moveTo>
                    <a:pt x="47" y="17"/>
                  </a:moveTo>
                  <a:lnTo>
                    <a:pt x="793414" y="176305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809594E6-8EE8-4802-2C19-7F3C27B17F64}"/>
                </a:ext>
              </a:extLst>
            </p:cNvPr>
            <p:cNvSpPr/>
            <p:nvPr/>
          </p:nvSpPr>
          <p:spPr>
            <a:xfrm>
              <a:off x="9210593" y="3091661"/>
              <a:ext cx="793367" cy="176303"/>
            </a:xfrm>
            <a:custGeom>
              <a:avLst/>
              <a:gdLst>
                <a:gd name="connsiteX0" fmla="*/ 47 w 793367"/>
                <a:gd name="connsiteY0" fmla="*/ -4 h 176303"/>
                <a:gd name="connsiteX1" fmla="*/ 793414 w 793367"/>
                <a:gd name="connsiteY1" fmla="*/ 17630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-4"/>
                  </a:moveTo>
                  <a:lnTo>
                    <a:pt x="793414" y="17630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1A29583-AD16-FE20-2BD3-290CD428D39A}"/>
                </a:ext>
              </a:extLst>
            </p:cNvPr>
            <p:cNvSpPr/>
            <p:nvPr/>
          </p:nvSpPr>
          <p:spPr>
            <a:xfrm>
              <a:off x="9210593" y="3091661"/>
              <a:ext cx="793367" cy="352607"/>
            </a:xfrm>
            <a:custGeom>
              <a:avLst/>
              <a:gdLst>
                <a:gd name="connsiteX0" fmla="*/ 47 w 793367"/>
                <a:gd name="connsiteY0" fmla="*/ -1 h 352607"/>
                <a:gd name="connsiteX1" fmla="*/ 793414 w 793367"/>
                <a:gd name="connsiteY1" fmla="*/ 35260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-1"/>
                  </a:moveTo>
                  <a:lnTo>
                    <a:pt x="793414" y="35260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18050D8-2A8F-EAEF-0C62-EC1C5382EC29}"/>
                </a:ext>
              </a:extLst>
            </p:cNvPr>
            <p:cNvSpPr/>
            <p:nvPr/>
          </p:nvSpPr>
          <p:spPr>
            <a:xfrm>
              <a:off x="9210593" y="3091661"/>
              <a:ext cx="793367" cy="528911"/>
            </a:xfrm>
            <a:custGeom>
              <a:avLst/>
              <a:gdLst>
                <a:gd name="connsiteX0" fmla="*/ 47 w 793367"/>
                <a:gd name="connsiteY0" fmla="*/ 2 h 528911"/>
                <a:gd name="connsiteX1" fmla="*/ 793414 w 793367"/>
                <a:gd name="connsiteY1" fmla="*/ 528914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2"/>
                  </a:moveTo>
                  <a:lnTo>
                    <a:pt x="793414" y="5289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857B7C4-ED8D-BC4A-9E65-7C49E1086157}"/>
                </a:ext>
              </a:extLst>
            </p:cNvPr>
            <p:cNvSpPr/>
            <p:nvPr/>
          </p:nvSpPr>
          <p:spPr>
            <a:xfrm>
              <a:off x="9210593" y="3091661"/>
              <a:ext cx="793367" cy="705214"/>
            </a:xfrm>
            <a:custGeom>
              <a:avLst/>
              <a:gdLst>
                <a:gd name="connsiteX0" fmla="*/ 47 w 793367"/>
                <a:gd name="connsiteY0" fmla="*/ 5 h 705214"/>
                <a:gd name="connsiteX1" fmla="*/ 793414 w 793367"/>
                <a:gd name="connsiteY1" fmla="*/ 705220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5"/>
                  </a:moveTo>
                  <a:lnTo>
                    <a:pt x="793414" y="7052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5D05296-807C-772B-E51B-E5AB956C040A}"/>
                </a:ext>
              </a:extLst>
            </p:cNvPr>
            <p:cNvSpPr/>
            <p:nvPr/>
          </p:nvSpPr>
          <p:spPr>
            <a:xfrm>
              <a:off x="9210593" y="3091661"/>
              <a:ext cx="793367" cy="881518"/>
            </a:xfrm>
            <a:custGeom>
              <a:avLst/>
              <a:gdLst>
                <a:gd name="connsiteX0" fmla="*/ 47 w 793367"/>
                <a:gd name="connsiteY0" fmla="*/ 8 h 881518"/>
                <a:gd name="connsiteX1" fmla="*/ 793414 w 793367"/>
                <a:gd name="connsiteY1" fmla="*/ 881527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"/>
                  </a:moveTo>
                  <a:lnTo>
                    <a:pt x="793414" y="88152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B87B0203-49A2-2A47-4F52-CFDE57746030}"/>
                </a:ext>
              </a:extLst>
            </p:cNvPr>
            <p:cNvSpPr/>
            <p:nvPr/>
          </p:nvSpPr>
          <p:spPr>
            <a:xfrm>
              <a:off x="9210593" y="3091661"/>
              <a:ext cx="793367" cy="1057822"/>
            </a:xfrm>
            <a:custGeom>
              <a:avLst/>
              <a:gdLst>
                <a:gd name="connsiteX0" fmla="*/ 47 w 793367"/>
                <a:gd name="connsiteY0" fmla="*/ 11 h 1057822"/>
                <a:gd name="connsiteX1" fmla="*/ 793414 w 793367"/>
                <a:gd name="connsiteY1" fmla="*/ 1057834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1"/>
                  </a:moveTo>
                  <a:lnTo>
                    <a:pt x="793414" y="105783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DE6FAA0-7717-621A-2CC1-E49B9FDE7B51}"/>
                </a:ext>
              </a:extLst>
            </p:cNvPr>
            <p:cNvSpPr/>
            <p:nvPr/>
          </p:nvSpPr>
          <p:spPr>
            <a:xfrm>
              <a:off x="9210593" y="3091661"/>
              <a:ext cx="793367" cy="1234125"/>
            </a:xfrm>
            <a:custGeom>
              <a:avLst/>
              <a:gdLst>
                <a:gd name="connsiteX0" fmla="*/ 47 w 793367"/>
                <a:gd name="connsiteY0" fmla="*/ 14 h 1234125"/>
                <a:gd name="connsiteX1" fmla="*/ 793414 w 793367"/>
                <a:gd name="connsiteY1" fmla="*/ 1234140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4"/>
                  </a:moveTo>
                  <a:lnTo>
                    <a:pt x="793414" y="123414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9C8DF58-9C17-9F7D-504E-CD39FD3A3FB4}"/>
                </a:ext>
              </a:extLst>
            </p:cNvPr>
            <p:cNvSpPr/>
            <p:nvPr/>
          </p:nvSpPr>
          <p:spPr>
            <a:xfrm>
              <a:off x="9210593" y="3091661"/>
              <a:ext cx="793367" cy="1410429"/>
            </a:xfrm>
            <a:custGeom>
              <a:avLst/>
              <a:gdLst>
                <a:gd name="connsiteX0" fmla="*/ 47 w 793367"/>
                <a:gd name="connsiteY0" fmla="*/ 17 h 1410429"/>
                <a:gd name="connsiteX1" fmla="*/ 793414 w 793367"/>
                <a:gd name="connsiteY1" fmla="*/ 1410447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7"/>
                  </a:moveTo>
                  <a:lnTo>
                    <a:pt x="793414" y="14104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5EFA6F6-4E61-FDA0-A0A7-66667071888C}"/>
                </a:ext>
              </a:extLst>
            </p:cNvPr>
            <p:cNvSpPr/>
            <p:nvPr/>
          </p:nvSpPr>
          <p:spPr>
            <a:xfrm>
              <a:off x="9210593" y="3091661"/>
              <a:ext cx="793367" cy="1586733"/>
            </a:xfrm>
            <a:custGeom>
              <a:avLst/>
              <a:gdLst>
                <a:gd name="connsiteX0" fmla="*/ 47 w 793367"/>
                <a:gd name="connsiteY0" fmla="*/ 20 h 1586733"/>
                <a:gd name="connsiteX1" fmla="*/ 793414 w 793367"/>
                <a:gd name="connsiteY1" fmla="*/ 1586754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20"/>
                  </a:moveTo>
                  <a:lnTo>
                    <a:pt x="793414" y="158675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72A70B9-101D-E965-982F-FCD81D64F23E}"/>
                </a:ext>
              </a:extLst>
            </p:cNvPr>
            <p:cNvSpPr/>
            <p:nvPr/>
          </p:nvSpPr>
          <p:spPr>
            <a:xfrm>
              <a:off x="9210593" y="3267964"/>
              <a:ext cx="793367" cy="3837"/>
            </a:xfrm>
            <a:custGeom>
              <a:avLst/>
              <a:gdLst>
                <a:gd name="connsiteX0" fmla="*/ 47 w 793367"/>
                <a:gd name="connsiteY0" fmla="*/ -1 h 3837"/>
                <a:gd name="connsiteX1" fmla="*/ 793414 w 793367"/>
                <a:gd name="connsiteY1" fmla="*/ -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-1"/>
                  </a:moveTo>
                  <a:lnTo>
                    <a:pt x="793414" y="-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6A8FB6F4-4062-0F42-20E6-A5411100F847}"/>
                </a:ext>
              </a:extLst>
            </p:cNvPr>
            <p:cNvSpPr/>
            <p:nvPr/>
          </p:nvSpPr>
          <p:spPr>
            <a:xfrm>
              <a:off x="9210593" y="3267964"/>
              <a:ext cx="793367" cy="176303"/>
            </a:xfrm>
            <a:custGeom>
              <a:avLst/>
              <a:gdLst>
                <a:gd name="connsiteX0" fmla="*/ 47 w 793367"/>
                <a:gd name="connsiteY0" fmla="*/ 2 h 176303"/>
                <a:gd name="connsiteX1" fmla="*/ 793414 w 793367"/>
                <a:gd name="connsiteY1" fmla="*/ 17630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2"/>
                  </a:moveTo>
                  <a:lnTo>
                    <a:pt x="793414" y="17630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D61E4BC-0F3B-4921-7D5E-52DDA8FB7E49}"/>
                </a:ext>
              </a:extLst>
            </p:cNvPr>
            <p:cNvSpPr/>
            <p:nvPr/>
          </p:nvSpPr>
          <p:spPr>
            <a:xfrm>
              <a:off x="9210593" y="3267964"/>
              <a:ext cx="793367" cy="352607"/>
            </a:xfrm>
            <a:custGeom>
              <a:avLst/>
              <a:gdLst>
                <a:gd name="connsiteX0" fmla="*/ 47 w 793367"/>
                <a:gd name="connsiteY0" fmla="*/ 5 h 352607"/>
                <a:gd name="connsiteX1" fmla="*/ 793414 w 793367"/>
                <a:gd name="connsiteY1" fmla="*/ 35261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5"/>
                  </a:moveTo>
                  <a:lnTo>
                    <a:pt x="793414" y="35261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A648300D-EAD4-4FD6-4B40-AF49C02AB913}"/>
                </a:ext>
              </a:extLst>
            </p:cNvPr>
            <p:cNvSpPr/>
            <p:nvPr/>
          </p:nvSpPr>
          <p:spPr>
            <a:xfrm>
              <a:off x="9210593" y="3267964"/>
              <a:ext cx="793367" cy="528911"/>
            </a:xfrm>
            <a:custGeom>
              <a:avLst/>
              <a:gdLst>
                <a:gd name="connsiteX0" fmla="*/ 47 w 793367"/>
                <a:gd name="connsiteY0" fmla="*/ 8 h 528911"/>
                <a:gd name="connsiteX1" fmla="*/ 793414 w 793367"/>
                <a:gd name="connsiteY1" fmla="*/ 528920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8"/>
                  </a:moveTo>
                  <a:lnTo>
                    <a:pt x="793414" y="5289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B1125479-C6D4-C7D4-8B1A-373B0B8EE211}"/>
                </a:ext>
              </a:extLst>
            </p:cNvPr>
            <p:cNvSpPr/>
            <p:nvPr/>
          </p:nvSpPr>
          <p:spPr>
            <a:xfrm>
              <a:off x="9210593" y="3267964"/>
              <a:ext cx="793367" cy="705214"/>
            </a:xfrm>
            <a:custGeom>
              <a:avLst/>
              <a:gdLst>
                <a:gd name="connsiteX0" fmla="*/ 47 w 793367"/>
                <a:gd name="connsiteY0" fmla="*/ 11 h 705214"/>
                <a:gd name="connsiteX1" fmla="*/ 793414 w 793367"/>
                <a:gd name="connsiteY1" fmla="*/ 705226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11"/>
                  </a:moveTo>
                  <a:lnTo>
                    <a:pt x="793414" y="7052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D802723-8058-239E-3E5D-8964F2AA88B7}"/>
                </a:ext>
              </a:extLst>
            </p:cNvPr>
            <p:cNvSpPr/>
            <p:nvPr/>
          </p:nvSpPr>
          <p:spPr>
            <a:xfrm>
              <a:off x="9210593" y="3267964"/>
              <a:ext cx="793367" cy="881518"/>
            </a:xfrm>
            <a:custGeom>
              <a:avLst/>
              <a:gdLst>
                <a:gd name="connsiteX0" fmla="*/ 47 w 793367"/>
                <a:gd name="connsiteY0" fmla="*/ 14 h 881518"/>
                <a:gd name="connsiteX1" fmla="*/ 793414 w 793367"/>
                <a:gd name="connsiteY1" fmla="*/ 881533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14"/>
                  </a:moveTo>
                  <a:lnTo>
                    <a:pt x="793414" y="88153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6FE632B-C52D-DA74-5859-3F6D7C935756}"/>
                </a:ext>
              </a:extLst>
            </p:cNvPr>
            <p:cNvSpPr/>
            <p:nvPr/>
          </p:nvSpPr>
          <p:spPr>
            <a:xfrm>
              <a:off x="9210593" y="3267964"/>
              <a:ext cx="793367" cy="1057822"/>
            </a:xfrm>
            <a:custGeom>
              <a:avLst/>
              <a:gdLst>
                <a:gd name="connsiteX0" fmla="*/ 47 w 793367"/>
                <a:gd name="connsiteY0" fmla="*/ 17 h 1057822"/>
                <a:gd name="connsiteX1" fmla="*/ 793414 w 793367"/>
                <a:gd name="connsiteY1" fmla="*/ 1057840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7"/>
                  </a:moveTo>
                  <a:lnTo>
                    <a:pt x="793414" y="105784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70D83D6-CDD6-12FA-6F19-5C3D24BD91AC}"/>
                </a:ext>
              </a:extLst>
            </p:cNvPr>
            <p:cNvSpPr/>
            <p:nvPr/>
          </p:nvSpPr>
          <p:spPr>
            <a:xfrm>
              <a:off x="9210593" y="3267964"/>
              <a:ext cx="793367" cy="1234125"/>
            </a:xfrm>
            <a:custGeom>
              <a:avLst/>
              <a:gdLst>
                <a:gd name="connsiteX0" fmla="*/ 47 w 793367"/>
                <a:gd name="connsiteY0" fmla="*/ 20 h 1234125"/>
                <a:gd name="connsiteX1" fmla="*/ 793414 w 793367"/>
                <a:gd name="connsiteY1" fmla="*/ 1234146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20"/>
                  </a:moveTo>
                  <a:lnTo>
                    <a:pt x="793414" y="123414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D92D6BE-B15C-71F9-8B82-17C8BA3D8A30}"/>
                </a:ext>
              </a:extLst>
            </p:cNvPr>
            <p:cNvSpPr/>
            <p:nvPr/>
          </p:nvSpPr>
          <p:spPr>
            <a:xfrm>
              <a:off x="9210593" y="3267964"/>
              <a:ext cx="793367" cy="1410429"/>
            </a:xfrm>
            <a:custGeom>
              <a:avLst/>
              <a:gdLst>
                <a:gd name="connsiteX0" fmla="*/ 47 w 793367"/>
                <a:gd name="connsiteY0" fmla="*/ 23 h 1410429"/>
                <a:gd name="connsiteX1" fmla="*/ 793414 w 793367"/>
                <a:gd name="connsiteY1" fmla="*/ 1410453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23"/>
                  </a:moveTo>
                  <a:lnTo>
                    <a:pt x="793414" y="141045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80F35B2-C9B9-E10F-63BF-575D285FCD7F}"/>
                </a:ext>
              </a:extLst>
            </p:cNvPr>
            <p:cNvSpPr/>
            <p:nvPr/>
          </p:nvSpPr>
          <p:spPr>
            <a:xfrm>
              <a:off x="9210593" y="3267964"/>
              <a:ext cx="793367" cy="176303"/>
            </a:xfrm>
            <a:custGeom>
              <a:avLst/>
              <a:gdLst>
                <a:gd name="connsiteX0" fmla="*/ 47 w 793367"/>
                <a:gd name="connsiteY0" fmla="*/ 176306 h 176303"/>
                <a:gd name="connsiteX1" fmla="*/ 793414 w 793367"/>
                <a:gd name="connsiteY1" fmla="*/ 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06"/>
                  </a:moveTo>
                  <a:lnTo>
                    <a:pt x="793414" y="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525F1EF-4049-8F45-8502-2D2368231BE0}"/>
                </a:ext>
              </a:extLst>
            </p:cNvPr>
            <p:cNvSpPr/>
            <p:nvPr/>
          </p:nvSpPr>
          <p:spPr>
            <a:xfrm>
              <a:off x="9210593" y="3444268"/>
              <a:ext cx="793367" cy="3837"/>
            </a:xfrm>
            <a:custGeom>
              <a:avLst/>
              <a:gdLst>
                <a:gd name="connsiteX0" fmla="*/ 47 w 793367"/>
                <a:gd name="connsiteY0" fmla="*/ 5 h 3837"/>
                <a:gd name="connsiteX1" fmla="*/ 793414 w 793367"/>
                <a:gd name="connsiteY1" fmla="*/ 5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5"/>
                  </a:moveTo>
                  <a:lnTo>
                    <a:pt x="793414" y="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DE0AD5E-E59E-79D4-9978-5361E918753F}"/>
                </a:ext>
              </a:extLst>
            </p:cNvPr>
            <p:cNvSpPr/>
            <p:nvPr/>
          </p:nvSpPr>
          <p:spPr>
            <a:xfrm>
              <a:off x="9210593" y="3444268"/>
              <a:ext cx="793367" cy="176303"/>
            </a:xfrm>
            <a:custGeom>
              <a:avLst/>
              <a:gdLst>
                <a:gd name="connsiteX0" fmla="*/ 47 w 793367"/>
                <a:gd name="connsiteY0" fmla="*/ 8 h 176303"/>
                <a:gd name="connsiteX1" fmla="*/ 793414 w 793367"/>
                <a:gd name="connsiteY1" fmla="*/ 17631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8"/>
                  </a:moveTo>
                  <a:lnTo>
                    <a:pt x="793414" y="17631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2ACFB323-3A3D-A121-F177-4DA6B68BC5EB}"/>
                </a:ext>
              </a:extLst>
            </p:cNvPr>
            <p:cNvSpPr/>
            <p:nvPr/>
          </p:nvSpPr>
          <p:spPr>
            <a:xfrm>
              <a:off x="9210593" y="3444268"/>
              <a:ext cx="793367" cy="352607"/>
            </a:xfrm>
            <a:custGeom>
              <a:avLst/>
              <a:gdLst>
                <a:gd name="connsiteX0" fmla="*/ 47 w 793367"/>
                <a:gd name="connsiteY0" fmla="*/ 11 h 352607"/>
                <a:gd name="connsiteX1" fmla="*/ 793414 w 793367"/>
                <a:gd name="connsiteY1" fmla="*/ 352619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11"/>
                  </a:moveTo>
                  <a:lnTo>
                    <a:pt x="793414" y="35261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47EF52-4650-7F19-DA66-4654E900F0F0}"/>
                </a:ext>
              </a:extLst>
            </p:cNvPr>
            <p:cNvSpPr/>
            <p:nvPr/>
          </p:nvSpPr>
          <p:spPr>
            <a:xfrm>
              <a:off x="9210593" y="3444268"/>
              <a:ext cx="793367" cy="528911"/>
            </a:xfrm>
            <a:custGeom>
              <a:avLst/>
              <a:gdLst>
                <a:gd name="connsiteX0" fmla="*/ 47 w 793367"/>
                <a:gd name="connsiteY0" fmla="*/ 14 h 528911"/>
                <a:gd name="connsiteX1" fmla="*/ 793414 w 793367"/>
                <a:gd name="connsiteY1" fmla="*/ 528925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14"/>
                  </a:moveTo>
                  <a:lnTo>
                    <a:pt x="793414" y="52892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3ADED5D-15E3-B9DD-15C9-CF01204A4909}"/>
                </a:ext>
              </a:extLst>
            </p:cNvPr>
            <p:cNvSpPr/>
            <p:nvPr/>
          </p:nvSpPr>
          <p:spPr>
            <a:xfrm>
              <a:off x="9210593" y="3444268"/>
              <a:ext cx="793367" cy="705214"/>
            </a:xfrm>
            <a:custGeom>
              <a:avLst/>
              <a:gdLst>
                <a:gd name="connsiteX0" fmla="*/ 47 w 793367"/>
                <a:gd name="connsiteY0" fmla="*/ 17 h 705214"/>
                <a:gd name="connsiteX1" fmla="*/ 793414 w 793367"/>
                <a:gd name="connsiteY1" fmla="*/ 705232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17"/>
                  </a:moveTo>
                  <a:lnTo>
                    <a:pt x="793414" y="7052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FF53F7B8-3C7E-F587-D75B-D4CFF836EB51}"/>
                </a:ext>
              </a:extLst>
            </p:cNvPr>
            <p:cNvSpPr/>
            <p:nvPr/>
          </p:nvSpPr>
          <p:spPr>
            <a:xfrm>
              <a:off x="9210593" y="3444268"/>
              <a:ext cx="793367" cy="881518"/>
            </a:xfrm>
            <a:custGeom>
              <a:avLst/>
              <a:gdLst>
                <a:gd name="connsiteX0" fmla="*/ 47 w 793367"/>
                <a:gd name="connsiteY0" fmla="*/ 20 h 881518"/>
                <a:gd name="connsiteX1" fmla="*/ 793414 w 793367"/>
                <a:gd name="connsiteY1" fmla="*/ 881539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20"/>
                  </a:moveTo>
                  <a:lnTo>
                    <a:pt x="793414" y="88153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861A850F-85F6-A046-D6EE-0541E9E3D098}"/>
                </a:ext>
              </a:extLst>
            </p:cNvPr>
            <p:cNvSpPr/>
            <p:nvPr/>
          </p:nvSpPr>
          <p:spPr>
            <a:xfrm>
              <a:off x="9210593" y="3444268"/>
              <a:ext cx="793367" cy="1057822"/>
            </a:xfrm>
            <a:custGeom>
              <a:avLst/>
              <a:gdLst>
                <a:gd name="connsiteX0" fmla="*/ 47 w 793367"/>
                <a:gd name="connsiteY0" fmla="*/ 23 h 1057822"/>
                <a:gd name="connsiteX1" fmla="*/ 793414 w 793367"/>
                <a:gd name="connsiteY1" fmla="*/ 1057846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23"/>
                  </a:moveTo>
                  <a:lnTo>
                    <a:pt x="793414" y="105784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7797093-FA3C-284C-87A9-83CB0DECD11B}"/>
                </a:ext>
              </a:extLst>
            </p:cNvPr>
            <p:cNvSpPr/>
            <p:nvPr/>
          </p:nvSpPr>
          <p:spPr>
            <a:xfrm>
              <a:off x="9210593" y="3444268"/>
              <a:ext cx="793367" cy="1234125"/>
            </a:xfrm>
            <a:custGeom>
              <a:avLst/>
              <a:gdLst>
                <a:gd name="connsiteX0" fmla="*/ 47 w 793367"/>
                <a:gd name="connsiteY0" fmla="*/ 26 h 1234125"/>
                <a:gd name="connsiteX1" fmla="*/ 793414 w 793367"/>
                <a:gd name="connsiteY1" fmla="*/ 1234152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26"/>
                  </a:moveTo>
                  <a:lnTo>
                    <a:pt x="793414" y="123415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A8FBC159-B6E9-5FAF-D069-348C136835A5}"/>
                </a:ext>
              </a:extLst>
            </p:cNvPr>
            <p:cNvSpPr/>
            <p:nvPr/>
          </p:nvSpPr>
          <p:spPr>
            <a:xfrm>
              <a:off x="9210593" y="3267964"/>
              <a:ext cx="793367" cy="352607"/>
            </a:xfrm>
            <a:custGeom>
              <a:avLst/>
              <a:gdLst>
                <a:gd name="connsiteX0" fmla="*/ 47 w 793367"/>
                <a:gd name="connsiteY0" fmla="*/ 352613 h 352607"/>
                <a:gd name="connsiteX1" fmla="*/ 793414 w 793367"/>
                <a:gd name="connsiteY1" fmla="*/ 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13"/>
                  </a:moveTo>
                  <a:lnTo>
                    <a:pt x="793414" y="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5B71DF2-7CFF-923B-496E-69A03E473B50}"/>
                </a:ext>
              </a:extLst>
            </p:cNvPr>
            <p:cNvSpPr/>
            <p:nvPr/>
          </p:nvSpPr>
          <p:spPr>
            <a:xfrm>
              <a:off x="9210593" y="3444268"/>
              <a:ext cx="793367" cy="176303"/>
            </a:xfrm>
            <a:custGeom>
              <a:avLst/>
              <a:gdLst>
                <a:gd name="connsiteX0" fmla="*/ 47 w 793367"/>
                <a:gd name="connsiteY0" fmla="*/ 176312 h 176303"/>
                <a:gd name="connsiteX1" fmla="*/ 793414 w 793367"/>
                <a:gd name="connsiteY1" fmla="*/ 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12"/>
                  </a:moveTo>
                  <a:lnTo>
                    <a:pt x="793414" y="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16A713E-E6D9-3AE3-E033-B660568CE5C1}"/>
                </a:ext>
              </a:extLst>
            </p:cNvPr>
            <p:cNvSpPr/>
            <p:nvPr/>
          </p:nvSpPr>
          <p:spPr>
            <a:xfrm>
              <a:off x="9210593" y="3620572"/>
              <a:ext cx="793367" cy="3837"/>
            </a:xfrm>
            <a:custGeom>
              <a:avLst/>
              <a:gdLst>
                <a:gd name="connsiteX0" fmla="*/ 47 w 793367"/>
                <a:gd name="connsiteY0" fmla="*/ 11 h 3837"/>
                <a:gd name="connsiteX1" fmla="*/ 793414 w 793367"/>
                <a:gd name="connsiteY1" fmla="*/ 1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11"/>
                  </a:moveTo>
                  <a:lnTo>
                    <a:pt x="793414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41F4846-171B-DBE5-3D8F-4AC9471D0DF6}"/>
                </a:ext>
              </a:extLst>
            </p:cNvPr>
            <p:cNvSpPr/>
            <p:nvPr/>
          </p:nvSpPr>
          <p:spPr>
            <a:xfrm>
              <a:off x="9210593" y="3620572"/>
              <a:ext cx="793367" cy="176303"/>
            </a:xfrm>
            <a:custGeom>
              <a:avLst/>
              <a:gdLst>
                <a:gd name="connsiteX0" fmla="*/ 47 w 793367"/>
                <a:gd name="connsiteY0" fmla="*/ 14 h 176303"/>
                <a:gd name="connsiteX1" fmla="*/ 793414 w 793367"/>
                <a:gd name="connsiteY1" fmla="*/ 17631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4"/>
                  </a:moveTo>
                  <a:lnTo>
                    <a:pt x="793414" y="17631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8BE9C69-C612-995D-587A-3D5C60C84E8C}"/>
                </a:ext>
              </a:extLst>
            </p:cNvPr>
            <p:cNvSpPr/>
            <p:nvPr/>
          </p:nvSpPr>
          <p:spPr>
            <a:xfrm>
              <a:off x="9210593" y="3620572"/>
              <a:ext cx="793367" cy="352607"/>
            </a:xfrm>
            <a:custGeom>
              <a:avLst/>
              <a:gdLst>
                <a:gd name="connsiteX0" fmla="*/ 47 w 793367"/>
                <a:gd name="connsiteY0" fmla="*/ 17 h 352607"/>
                <a:gd name="connsiteX1" fmla="*/ 793414 w 793367"/>
                <a:gd name="connsiteY1" fmla="*/ 35262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17"/>
                  </a:moveTo>
                  <a:lnTo>
                    <a:pt x="793414" y="35262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4DCE15D-85E6-8DFC-841E-68CAC921E2E7}"/>
                </a:ext>
              </a:extLst>
            </p:cNvPr>
            <p:cNvSpPr/>
            <p:nvPr/>
          </p:nvSpPr>
          <p:spPr>
            <a:xfrm>
              <a:off x="9210593" y="3620572"/>
              <a:ext cx="793367" cy="528911"/>
            </a:xfrm>
            <a:custGeom>
              <a:avLst/>
              <a:gdLst>
                <a:gd name="connsiteX0" fmla="*/ 47 w 793367"/>
                <a:gd name="connsiteY0" fmla="*/ 20 h 528911"/>
                <a:gd name="connsiteX1" fmla="*/ 793414 w 793367"/>
                <a:gd name="connsiteY1" fmla="*/ 528931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20"/>
                  </a:moveTo>
                  <a:lnTo>
                    <a:pt x="793414" y="52893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A1AE8AB-49F0-7471-160D-F902E4808B48}"/>
                </a:ext>
              </a:extLst>
            </p:cNvPr>
            <p:cNvSpPr/>
            <p:nvPr/>
          </p:nvSpPr>
          <p:spPr>
            <a:xfrm>
              <a:off x="9210593" y="3620572"/>
              <a:ext cx="793367" cy="705214"/>
            </a:xfrm>
            <a:custGeom>
              <a:avLst/>
              <a:gdLst>
                <a:gd name="connsiteX0" fmla="*/ 47 w 793367"/>
                <a:gd name="connsiteY0" fmla="*/ 23 h 705214"/>
                <a:gd name="connsiteX1" fmla="*/ 793414 w 793367"/>
                <a:gd name="connsiteY1" fmla="*/ 705238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23"/>
                  </a:moveTo>
                  <a:lnTo>
                    <a:pt x="793414" y="7052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3DD062D-5620-7A06-D41F-AC3A9CFC80C4}"/>
                </a:ext>
              </a:extLst>
            </p:cNvPr>
            <p:cNvSpPr/>
            <p:nvPr/>
          </p:nvSpPr>
          <p:spPr>
            <a:xfrm>
              <a:off x="9210593" y="3620572"/>
              <a:ext cx="793367" cy="881518"/>
            </a:xfrm>
            <a:custGeom>
              <a:avLst/>
              <a:gdLst>
                <a:gd name="connsiteX0" fmla="*/ 47 w 793367"/>
                <a:gd name="connsiteY0" fmla="*/ 26 h 881518"/>
                <a:gd name="connsiteX1" fmla="*/ 793414 w 793367"/>
                <a:gd name="connsiteY1" fmla="*/ 881545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26"/>
                  </a:moveTo>
                  <a:lnTo>
                    <a:pt x="793414" y="88154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7812529-A225-BFB1-77D4-CB1F67A4E1B0}"/>
                </a:ext>
              </a:extLst>
            </p:cNvPr>
            <p:cNvSpPr/>
            <p:nvPr/>
          </p:nvSpPr>
          <p:spPr>
            <a:xfrm>
              <a:off x="9210593" y="3620572"/>
              <a:ext cx="793367" cy="1057822"/>
            </a:xfrm>
            <a:custGeom>
              <a:avLst/>
              <a:gdLst>
                <a:gd name="connsiteX0" fmla="*/ 47 w 793367"/>
                <a:gd name="connsiteY0" fmla="*/ 29 h 1057822"/>
                <a:gd name="connsiteX1" fmla="*/ 793414 w 793367"/>
                <a:gd name="connsiteY1" fmla="*/ 1057851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29"/>
                  </a:moveTo>
                  <a:lnTo>
                    <a:pt x="793414" y="105785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34CA5BD-F819-D444-3166-54EA24F1DE96}"/>
                </a:ext>
              </a:extLst>
            </p:cNvPr>
            <p:cNvSpPr/>
            <p:nvPr/>
          </p:nvSpPr>
          <p:spPr>
            <a:xfrm>
              <a:off x="9210593" y="3267964"/>
              <a:ext cx="793367" cy="528911"/>
            </a:xfrm>
            <a:custGeom>
              <a:avLst/>
              <a:gdLst>
                <a:gd name="connsiteX0" fmla="*/ 47 w 793367"/>
                <a:gd name="connsiteY0" fmla="*/ 528920 h 528911"/>
                <a:gd name="connsiteX1" fmla="*/ 793414 w 793367"/>
                <a:gd name="connsiteY1" fmla="*/ 8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20"/>
                  </a:moveTo>
                  <a:lnTo>
                    <a:pt x="793414" y="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C588576-8A7C-C47B-6007-94E8BA631DC0}"/>
                </a:ext>
              </a:extLst>
            </p:cNvPr>
            <p:cNvSpPr/>
            <p:nvPr/>
          </p:nvSpPr>
          <p:spPr>
            <a:xfrm>
              <a:off x="9210593" y="3444268"/>
              <a:ext cx="793367" cy="352607"/>
            </a:xfrm>
            <a:custGeom>
              <a:avLst/>
              <a:gdLst>
                <a:gd name="connsiteX0" fmla="*/ 47 w 793367"/>
                <a:gd name="connsiteY0" fmla="*/ 352619 h 352607"/>
                <a:gd name="connsiteX1" fmla="*/ 793414 w 793367"/>
                <a:gd name="connsiteY1" fmla="*/ 1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19"/>
                  </a:moveTo>
                  <a:lnTo>
                    <a:pt x="793414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D904B299-8F7C-C0CA-1764-0A13EF375DCA}"/>
                </a:ext>
              </a:extLst>
            </p:cNvPr>
            <p:cNvSpPr/>
            <p:nvPr/>
          </p:nvSpPr>
          <p:spPr>
            <a:xfrm>
              <a:off x="9210593" y="3620572"/>
              <a:ext cx="793367" cy="176303"/>
            </a:xfrm>
            <a:custGeom>
              <a:avLst/>
              <a:gdLst>
                <a:gd name="connsiteX0" fmla="*/ 47 w 793367"/>
                <a:gd name="connsiteY0" fmla="*/ 176318 h 176303"/>
                <a:gd name="connsiteX1" fmla="*/ 793414 w 793367"/>
                <a:gd name="connsiteY1" fmla="*/ 1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18"/>
                  </a:moveTo>
                  <a:lnTo>
                    <a:pt x="793414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832C9CF7-F531-6F1C-47D1-C6C3DD7BFEB4}"/>
                </a:ext>
              </a:extLst>
            </p:cNvPr>
            <p:cNvSpPr/>
            <p:nvPr/>
          </p:nvSpPr>
          <p:spPr>
            <a:xfrm>
              <a:off x="9210593" y="3796875"/>
              <a:ext cx="793367" cy="3837"/>
            </a:xfrm>
            <a:custGeom>
              <a:avLst/>
              <a:gdLst>
                <a:gd name="connsiteX0" fmla="*/ 47 w 793367"/>
                <a:gd name="connsiteY0" fmla="*/ 17 h 3837"/>
                <a:gd name="connsiteX1" fmla="*/ 793414 w 793367"/>
                <a:gd name="connsiteY1" fmla="*/ 17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17"/>
                  </a:moveTo>
                  <a:lnTo>
                    <a:pt x="793414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771B3BD-A131-C0F5-05F5-0189EE3394AE}"/>
                </a:ext>
              </a:extLst>
            </p:cNvPr>
            <p:cNvSpPr/>
            <p:nvPr/>
          </p:nvSpPr>
          <p:spPr>
            <a:xfrm>
              <a:off x="9210593" y="3796875"/>
              <a:ext cx="793367" cy="176303"/>
            </a:xfrm>
            <a:custGeom>
              <a:avLst/>
              <a:gdLst>
                <a:gd name="connsiteX0" fmla="*/ 47 w 793367"/>
                <a:gd name="connsiteY0" fmla="*/ 20 h 176303"/>
                <a:gd name="connsiteX1" fmla="*/ 793414 w 793367"/>
                <a:gd name="connsiteY1" fmla="*/ 17632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20"/>
                  </a:moveTo>
                  <a:lnTo>
                    <a:pt x="793414" y="17632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AAB7801-C6A4-AA57-0B4A-188945521BDD}"/>
                </a:ext>
              </a:extLst>
            </p:cNvPr>
            <p:cNvSpPr/>
            <p:nvPr/>
          </p:nvSpPr>
          <p:spPr>
            <a:xfrm>
              <a:off x="9210593" y="3796875"/>
              <a:ext cx="793367" cy="352607"/>
            </a:xfrm>
            <a:custGeom>
              <a:avLst/>
              <a:gdLst>
                <a:gd name="connsiteX0" fmla="*/ 47 w 793367"/>
                <a:gd name="connsiteY0" fmla="*/ 23 h 352607"/>
                <a:gd name="connsiteX1" fmla="*/ 793414 w 793367"/>
                <a:gd name="connsiteY1" fmla="*/ 35263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23"/>
                  </a:moveTo>
                  <a:lnTo>
                    <a:pt x="793414" y="35263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D9069B3-9D90-AE46-5E7A-5E5AAFD87522}"/>
                </a:ext>
              </a:extLst>
            </p:cNvPr>
            <p:cNvSpPr/>
            <p:nvPr/>
          </p:nvSpPr>
          <p:spPr>
            <a:xfrm>
              <a:off x="9210593" y="3796875"/>
              <a:ext cx="793367" cy="528911"/>
            </a:xfrm>
            <a:custGeom>
              <a:avLst/>
              <a:gdLst>
                <a:gd name="connsiteX0" fmla="*/ 47 w 793367"/>
                <a:gd name="connsiteY0" fmla="*/ 26 h 528911"/>
                <a:gd name="connsiteX1" fmla="*/ 793414 w 793367"/>
                <a:gd name="connsiteY1" fmla="*/ 528937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26"/>
                  </a:moveTo>
                  <a:lnTo>
                    <a:pt x="793414" y="52893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31E1CDD0-3E80-D4E6-4689-A4346F0788FA}"/>
                </a:ext>
              </a:extLst>
            </p:cNvPr>
            <p:cNvSpPr/>
            <p:nvPr/>
          </p:nvSpPr>
          <p:spPr>
            <a:xfrm>
              <a:off x="9210593" y="3796875"/>
              <a:ext cx="793367" cy="705214"/>
            </a:xfrm>
            <a:custGeom>
              <a:avLst/>
              <a:gdLst>
                <a:gd name="connsiteX0" fmla="*/ 47 w 793367"/>
                <a:gd name="connsiteY0" fmla="*/ 29 h 705214"/>
                <a:gd name="connsiteX1" fmla="*/ 793414 w 793367"/>
                <a:gd name="connsiteY1" fmla="*/ 705244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29"/>
                  </a:moveTo>
                  <a:lnTo>
                    <a:pt x="793414" y="7052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E719C3D1-7CD1-0788-33D8-F4BA991F6092}"/>
                </a:ext>
              </a:extLst>
            </p:cNvPr>
            <p:cNvSpPr/>
            <p:nvPr/>
          </p:nvSpPr>
          <p:spPr>
            <a:xfrm>
              <a:off x="9210593" y="3796875"/>
              <a:ext cx="793367" cy="881518"/>
            </a:xfrm>
            <a:custGeom>
              <a:avLst/>
              <a:gdLst>
                <a:gd name="connsiteX0" fmla="*/ 47 w 793367"/>
                <a:gd name="connsiteY0" fmla="*/ 32 h 881518"/>
                <a:gd name="connsiteX1" fmla="*/ 793414 w 793367"/>
                <a:gd name="connsiteY1" fmla="*/ 881551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32"/>
                  </a:moveTo>
                  <a:lnTo>
                    <a:pt x="793414" y="88155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BF61FE7-8271-04D8-E0F5-8E678B09EEE9}"/>
                </a:ext>
              </a:extLst>
            </p:cNvPr>
            <p:cNvSpPr/>
            <p:nvPr/>
          </p:nvSpPr>
          <p:spPr>
            <a:xfrm>
              <a:off x="9210593" y="3267964"/>
              <a:ext cx="793367" cy="705214"/>
            </a:xfrm>
            <a:custGeom>
              <a:avLst/>
              <a:gdLst>
                <a:gd name="connsiteX0" fmla="*/ 47 w 793367"/>
                <a:gd name="connsiteY0" fmla="*/ 705226 h 705214"/>
                <a:gd name="connsiteX1" fmla="*/ 793414 w 793367"/>
                <a:gd name="connsiteY1" fmla="*/ 11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26"/>
                  </a:moveTo>
                  <a:lnTo>
                    <a:pt x="793414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6534042-5EE7-AF67-FC98-B7BC07036B00}"/>
                </a:ext>
              </a:extLst>
            </p:cNvPr>
            <p:cNvSpPr/>
            <p:nvPr/>
          </p:nvSpPr>
          <p:spPr>
            <a:xfrm>
              <a:off x="9210593" y="3444268"/>
              <a:ext cx="793367" cy="528911"/>
            </a:xfrm>
            <a:custGeom>
              <a:avLst/>
              <a:gdLst>
                <a:gd name="connsiteX0" fmla="*/ 47 w 793367"/>
                <a:gd name="connsiteY0" fmla="*/ 528925 h 528911"/>
                <a:gd name="connsiteX1" fmla="*/ 793414 w 793367"/>
                <a:gd name="connsiteY1" fmla="*/ 14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25"/>
                  </a:moveTo>
                  <a:lnTo>
                    <a:pt x="793414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E5B7A981-11F2-1847-F464-84CB4297AC2D}"/>
                </a:ext>
              </a:extLst>
            </p:cNvPr>
            <p:cNvSpPr/>
            <p:nvPr/>
          </p:nvSpPr>
          <p:spPr>
            <a:xfrm>
              <a:off x="9210593" y="3620572"/>
              <a:ext cx="793367" cy="352607"/>
            </a:xfrm>
            <a:custGeom>
              <a:avLst/>
              <a:gdLst>
                <a:gd name="connsiteX0" fmla="*/ 47 w 793367"/>
                <a:gd name="connsiteY0" fmla="*/ 352625 h 352607"/>
                <a:gd name="connsiteX1" fmla="*/ 793414 w 793367"/>
                <a:gd name="connsiteY1" fmla="*/ 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25"/>
                  </a:moveTo>
                  <a:lnTo>
                    <a:pt x="793414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6EAB6BA-49FD-26CC-E97F-1AAA1E55D0B4}"/>
                </a:ext>
              </a:extLst>
            </p:cNvPr>
            <p:cNvSpPr/>
            <p:nvPr/>
          </p:nvSpPr>
          <p:spPr>
            <a:xfrm>
              <a:off x="9210593" y="3796875"/>
              <a:ext cx="793367" cy="176303"/>
            </a:xfrm>
            <a:custGeom>
              <a:avLst/>
              <a:gdLst>
                <a:gd name="connsiteX0" fmla="*/ 47 w 793367"/>
                <a:gd name="connsiteY0" fmla="*/ 176324 h 176303"/>
                <a:gd name="connsiteX1" fmla="*/ 793414 w 793367"/>
                <a:gd name="connsiteY1" fmla="*/ 2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24"/>
                  </a:moveTo>
                  <a:lnTo>
                    <a:pt x="793414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C60C0E8E-7D7A-755C-9A6C-080EE699F2F6}"/>
                </a:ext>
              </a:extLst>
            </p:cNvPr>
            <p:cNvSpPr/>
            <p:nvPr/>
          </p:nvSpPr>
          <p:spPr>
            <a:xfrm>
              <a:off x="9210593" y="3973179"/>
              <a:ext cx="793367" cy="3837"/>
            </a:xfrm>
            <a:custGeom>
              <a:avLst/>
              <a:gdLst>
                <a:gd name="connsiteX0" fmla="*/ 47 w 793367"/>
                <a:gd name="connsiteY0" fmla="*/ 23 h 3837"/>
                <a:gd name="connsiteX1" fmla="*/ 793414 w 793367"/>
                <a:gd name="connsiteY1" fmla="*/ 23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23"/>
                  </a:moveTo>
                  <a:lnTo>
                    <a:pt x="793414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B1997C7-8BDE-FC5E-8044-5303BFC84A37}"/>
                </a:ext>
              </a:extLst>
            </p:cNvPr>
            <p:cNvSpPr/>
            <p:nvPr/>
          </p:nvSpPr>
          <p:spPr>
            <a:xfrm>
              <a:off x="9210593" y="3973179"/>
              <a:ext cx="793367" cy="176303"/>
            </a:xfrm>
            <a:custGeom>
              <a:avLst/>
              <a:gdLst>
                <a:gd name="connsiteX0" fmla="*/ 47 w 793367"/>
                <a:gd name="connsiteY0" fmla="*/ 26 h 176303"/>
                <a:gd name="connsiteX1" fmla="*/ 793414 w 793367"/>
                <a:gd name="connsiteY1" fmla="*/ 17633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26"/>
                  </a:moveTo>
                  <a:lnTo>
                    <a:pt x="793414" y="17633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DD6AC706-4A71-B7E4-BF88-8E7F3D67FD25}"/>
                </a:ext>
              </a:extLst>
            </p:cNvPr>
            <p:cNvSpPr/>
            <p:nvPr/>
          </p:nvSpPr>
          <p:spPr>
            <a:xfrm>
              <a:off x="9210593" y="3973179"/>
              <a:ext cx="793367" cy="352607"/>
            </a:xfrm>
            <a:custGeom>
              <a:avLst/>
              <a:gdLst>
                <a:gd name="connsiteX0" fmla="*/ 47 w 793367"/>
                <a:gd name="connsiteY0" fmla="*/ 29 h 352607"/>
                <a:gd name="connsiteX1" fmla="*/ 793414 w 793367"/>
                <a:gd name="connsiteY1" fmla="*/ 35263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29"/>
                  </a:moveTo>
                  <a:lnTo>
                    <a:pt x="793414" y="35263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4CFA0C2-8A16-9C44-FAE4-A96C37A2A2D8}"/>
                </a:ext>
              </a:extLst>
            </p:cNvPr>
            <p:cNvSpPr/>
            <p:nvPr/>
          </p:nvSpPr>
          <p:spPr>
            <a:xfrm>
              <a:off x="9210593" y="3973179"/>
              <a:ext cx="793367" cy="528911"/>
            </a:xfrm>
            <a:custGeom>
              <a:avLst/>
              <a:gdLst>
                <a:gd name="connsiteX0" fmla="*/ 47 w 793367"/>
                <a:gd name="connsiteY0" fmla="*/ 32 h 528911"/>
                <a:gd name="connsiteX1" fmla="*/ 793414 w 793367"/>
                <a:gd name="connsiteY1" fmla="*/ 528943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32"/>
                  </a:moveTo>
                  <a:lnTo>
                    <a:pt x="793414" y="52894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D076B8A-4405-1375-03AD-B54EEDA1A6CB}"/>
                </a:ext>
              </a:extLst>
            </p:cNvPr>
            <p:cNvSpPr/>
            <p:nvPr/>
          </p:nvSpPr>
          <p:spPr>
            <a:xfrm>
              <a:off x="9210593" y="3973179"/>
              <a:ext cx="793367" cy="705214"/>
            </a:xfrm>
            <a:custGeom>
              <a:avLst/>
              <a:gdLst>
                <a:gd name="connsiteX0" fmla="*/ 47 w 793367"/>
                <a:gd name="connsiteY0" fmla="*/ 35 h 705214"/>
                <a:gd name="connsiteX1" fmla="*/ 793414 w 793367"/>
                <a:gd name="connsiteY1" fmla="*/ 705250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35"/>
                  </a:moveTo>
                  <a:lnTo>
                    <a:pt x="793414" y="70525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BCD24C1-B6D7-77D9-63DA-A6EAE323BB16}"/>
                </a:ext>
              </a:extLst>
            </p:cNvPr>
            <p:cNvSpPr/>
            <p:nvPr/>
          </p:nvSpPr>
          <p:spPr>
            <a:xfrm>
              <a:off x="9210593" y="3267964"/>
              <a:ext cx="793367" cy="881518"/>
            </a:xfrm>
            <a:custGeom>
              <a:avLst/>
              <a:gdLst>
                <a:gd name="connsiteX0" fmla="*/ 47 w 793367"/>
                <a:gd name="connsiteY0" fmla="*/ 881533 h 881518"/>
                <a:gd name="connsiteX1" fmla="*/ 793414 w 793367"/>
                <a:gd name="connsiteY1" fmla="*/ 14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33"/>
                  </a:moveTo>
                  <a:lnTo>
                    <a:pt x="793414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D9FC290-1259-97E2-F36E-C14A127A01C8}"/>
                </a:ext>
              </a:extLst>
            </p:cNvPr>
            <p:cNvSpPr/>
            <p:nvPr/>
          </p:nvSpPr>
          <p:spPr>
            <a:xfrm>
              <a:off x="9210593" y="3444268"/>
              <a:ext cx="793367" cy="705214"/>
            </a:xfrm>
            <a:custGeom>
              <a:avLst/>
              <a:gdLst>
                <a:gd name="connsiteX0" fmla="*/ 47 w 793367"/>
                <a:gd name="connsiteY0" fmla="*/ 705232 h 705214"/>
                <a:gd name="connsiteX1" fmla="*/ 793414 w 793367"/>
                <a:gd name="connsiteY1" fmla="*/ 17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32"/>
                  </a:moveTo>
                  <a:lnTo>
                    <a:pt x="793414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A2E661F-9E2D-D3C2-7EEF-E097A77BCEE3}"/>
                </a:ext>
              </a:extLst>
            </p:cNvPr>
            <p:cNvSpPr/>
            <p:nvPr/>
          </p:nvSpPr>
          <p:spPr>
            <a:xfrm>
              <a:off x="9210593" y="3620572"/>
              <a:ext cx="793367" cy="528911"/>
            </a:xfrm>
            <a:custGeom>
              <a:avLst/>
              <a:gdLst>
                <a:gd name="connsiteX0" fmla="*/ 47 w 793367"/>
                <a:gd name="connsiteY0" fmla="*/ 528931 h 528911"/>
                <a:gd name="connsiteX1" fmla="*/ 793414 w 793367"/>
                <a:gd name="connsiteY1" fmla="*/ 20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31"/>
                  </a:moveTo>
                  <a:lnTo>
                    <a:pt x="793414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08F31C91-C69A-5C8A-C146-F4C433A3EE49}"/>
                </a:ext>
              </a:extLst>
            </p:cNvPr>
            <p:cNvSpPr/>
            <p:nvPr/>
          </p:nvSpPr>
          <p:spPr>
            <a:xfrm>
              <a:off x="9210593" y="3796875"/>
              <a:ext cx="793367" cy="352607"/>
            </a:xfrm>
            <a:custGeom>
              <a:avLst/>
              <a:gdLst>
                <a:gd name="connsiteX0" fmla="*/ 47 w 793367"/>
                <a:gd name="connsiteY0" fmla="*/ 352631 h 352607"/>
                <a:gd name="connsiteX1" fmla="*/ 793414 w 793367"/>
                <a:gd name="connsiteY1" fmla="*/ 2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31"/>
                  </a:moveTo>
                  <a:lnTo>
                    <a:pt x="793414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A1A8EBE-F3B8-AA6A-31A3-0BD02870DF92}"/>
                </a:ext>
              </a:extLst>
            </p:cNvPr>
            <p:cNvSpPr/>
            <p:nvPr/>
          </p:nvSpPr>
          <p:spPr>
            <a:xfrm>
              <a:off x="9210593" y="3973179"/>
              <a:ext cx="793367" cy="176303"/>
            </a:xfrm>
            <a:custGeom>
              <a:avLst/>
              <a:gdLst>
                <a:gd name="connsiteX0" fmla="*/ 47 w 793367"/>
                <a:gd name="connsiteY0" fmla="*/ 176330 h 176303"/>
                <a:gd name="connsiteX1" fmla="*/ 793414 w 793367"/>
                <a:gd name="connsiteY1" fmla="*/ 2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30"/>
                  </a:moveTo>
                  <a:lnTo>
                    <a:pt x="793414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9B8824B-0870-AAF0-80FD-C116CA412AC9}"/>
                </a:ext>
              </a:extLst>
            </p:cNvPr>
            <p:cNvSpPr/>
            <p:nvPr/>
          </p:nvSpPr>
          <p:spPr>
            <a:xfrm>
              <a:off x="9210593" y="4149483"/>
              <a:ext cx="793367" cy="3837"/>
            </a:xfrm>
            <a:custGeom>
              <a:avLst/>
              <a:gdLst>
                <a:gd name="connsiteX0" fmla="*/ 47 w 793367"/>
                <a:gd name="connsiteY0" fmla="*/ 29 h 3837"/>
                <a:gd name="connsiteX1" fmla="*/ 793414 w 793367"/>
                <a:gd name="connsiteY1" fmla="*/ 29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29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A6A9E51-270D-A29B-6775-6F9A80D2FD0F}"/>
                </a:ext>
              </a:extLst>
            </p:cNvPr>
            <p:cNvSpPr/>
            <p:nvPr/>
          </p:nvSpPr>
          <p:spPr>
            <a:xfrm>
              <a:off x="9210593" y="4149483"/>
              <a:ext cx="793367" cy="176303"/>
            </a:xfrm>
            <a:custGeom>
              <a:avLst/>
              <a:gdLst>
                <a:gd name="connsiteX0" fmla="*/ 47 w 793367"/>
                <a:gd name="connsiteY0" fmla="*/ 32 h 176303"/>
                <a:gd name="connsiteX1" fmla="*/ 793414 w 793367"/>
                <a:gd name="connsiteY1" fmla="*/ 17633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32"/>
                  </a:moveTo>
                  <a:lnTo>
                    <a:pt x="793414" y="17633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420099E-16B7-A133-D198-327A6C61B968}"/>
                </a:ext>
              </a:extLst>
            </p:cNvPr>
            <p:cNvSpPr/>
            <p:nvPr/>
          </p:nvSpPr>
          <p:spPr>
            <a:xfrm>
              <a:off x="9210593" y="4149483"/>
              <a:ext cx="793367" cy="352607"/>
            </a:xfrm>
            <a:custGeom>
              <a:avLst/>
              <a:gdLst>
                <a:gd name="connsiteX0" fmla="*/ 47 w 793367"/>
                <a:gd name="connsiteY0" fmla="*/ 35 h 352607"/>
                <a:gd name="connsiteX1" fmla="*/ 793414 w 793367"/>
                <a:gd name="connsiteY1" fmla="*/ 35264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"/>
                  </a:moveTo>
                  <a:lnTo>
                    <a:pt x="793414" y="35264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0C04A467-ADCE-5145-92E0-2AA2E0F27C4F}"/>
                </a:ext>
              </a:extLst>
            </p:cNvPr>
            <p:cNvSpPr/>
            <p:nvPr/>
          </p:nvSpPr>
          <p:spPr>
            <a:xfrm>
              <a:off x="9210593" y="4149483"/>
              <a:ext cx="793367" cy="528911"/>
            </a:xfrm>
            <a:custGeom>
              <a:avLst/>
              <a:gdLst>
                <a:gd name="connsiteX0" fmla="*/ 47 w 793367"/>
                <a:gd name="connsiteY0" fmla="*/ 38 h 528911"/>
                <a:gd name="connsiteX1" fmla="*/ 793414 w 793367"/>
                <a:gd name="connsiteY1" fmla="*/ 528949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38"/>
                  </a:moveTo>
                  <a:lnTo>
                    <a:pt x="793414" y="52894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E417DA7-FDE3-FFF3-9C3F-1F743F3A4C26}"/>
                </a:ext>
              </a:extLst>
            </p:cNvPr>
            <p:cNvSpPr/>
            <p:nvPr/>
          </p:nvSpPr>
          <p:spPr>
            <a:xfrm>
              <a:off x="9210593" y="3267964"/>
              <a:ext cx="793367" cy="1057822"/>
            </a:xfrm>
            <a:custGeom>
              <a:avLst/>
              <a:gdLst>
                <a:gd name="connsiteX0" fmla="*/ 47 w 793367"/>
                <a:gd name="connsiteY0" fmla="*/ 1057840 h 1057822"/>
                <a:gd name="connsiteX1" fmla="*/ 793414 w 793367"/>
                <a:gd name="connsiteY1" fmla="*/ 17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40"/>
                  </a:moveTo>
                  <a:lnTo>
                    <a:pt x="793414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2869D8C8-57C4-EAA9-6874-BAF0C7D3244E}"/>
                </a:ext>
              </a:extLst>
            </p:cNvPr>
            <p:cNvSpPr/>
            <p:nvPr/>
          </p:nvSpPr>
          <p:spPr>
            <a:xfrm>
              <a:off x="9210593" y="3444268"/>
              <a:ext cx="793367" cy="881518"/>
            </a:xfrm>
            <a:custGeom>
              <a:avLst/>
              <a:gdLst>
                <a:gd name="connsiteX0" fmla="*/ 47 w 793367"/>
                <a:gd name="connsiteY0" fmla="*/ 881539 h 881518"/>
                <a:gd name="connsiteX1" fmla="*/ 793414 w 793367"/>
                <a:gd name="connsiteY1" fmla="*/ 20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39"/>
                  </a:moveTo>
                  <a:lnTo>
                    <a:pt x="793414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576C578-594E-39E6-A02E-615BBD43EE40}"/>
                </a:ext>
              </a:extLst>
            </p:cNvPr>
            <p:cNvSpPr/>
            <p:nvPr/>
          </p:nvSpPr>
          <p:spPr>
            <a:xfrm>
              <a:off x="9210593" y="3620572"/>
              <a:ext cx="793367" cy="705214"/>
            </a:xfrm>
            <a:custGeom>
              <a:avLst/>
              <a:gdLst>
                <a:gd name="connsiteX0" fmla="*/ 47 w 793367"/>
                <a:gd name="connsiteY0" fmla="*/ 705238 h 705214"/>
                <a:gd name="connsiteX1" fmla="*/ 793414 w 793367"/>
                <a:gd name="connsiteY1" fmla="*/ 23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38"/>
                  </a:moveTo>
                  <a:lnTo>
                    <a:pt x="793414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1EBFD76F-3348-899A-8D23-FBA61F79A9D1}"/>
                </a:ext>
              </a:extLst>
            </p:cNvPr>
            <p:cNvSpPr/>
            <p:nvPr/>
          </p:nvSpPr>
          <p:spPr>
            <a:xfrm>
              <a:off x="9210593" y="3796875"/>
              <a:ext cx="793367" cy="528911"/>
            </a:xfrm>
            <a:custGeom>
              <a:avLst/>
              <a:gdLst>
                <a:gd name="connsiteX0" fmla="*/ 47 w 793367"/>
                <a:gd name="connsiteY0" fmla="*/ 528937 h 528911"/>
                <a:gd name="connsiteX1" fmla="*/ 793414 w 793367"/>
                <a:gd name="connsiteY1" fmla="*/ 26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37"/>
                  </a:moveTo>
                  <a:lnTo>
                    <a:pt x="793414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8FA83254-5E3C-FD91-A35D-BED771E02DE2}"/>
                </a:ext>
              </a:extLst>
            </p:cNvPr>
            <p:cNvSpPr/>
            <p:nvPr/>
          </p:nvSpPr>
          <p:spPr>
            <a:xfrm>
              <a:off x="9210593" y="3973179"/>
              <a:ext cx="793367" cy="352607"/>
            </a:xfrm>
            <a:custGeom>
              <a:avLst/>
              <a:gdLst>
                <a:gd name="connsiteX0" fmla="*/ 47 w 793367"/>
                <a:gd name="connsiteY0" fmla="*/ 352637 h 352607"/>
                <a:gd name="connsiteX1" fmla="*/ 793414 w 793367"/>
                <a:gd name="connsiteY1" fmla="*/ 29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37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A370831B-1E3E-BF2B-EC0B-81A7399EF368}"/>
                </a:ext>
              </a:extLst>
            </p:cNvPr>
            <p:cNvSpPr/>
            <p:nvPr/>
          </p:nvSpPr>
          <p:spPr>
            <a:xfrm>
              <a:off x="9210593" y="4149483"/>
              <a:ext cx="793367" cy="176303"/>
            </a:xfrm>
            <a:custGeom>
              <a:avLst/>
              <a:gdLst>
                <a:gd name="connsiteX0" fmla="*/ 47 w 793367"/>
                <a:gd name="connsiteY0" fmla="*/ 176336 h 176303"/>
                <a:gd name="connsiteX1" fmla="*/ 793414 w 793367"/>
                <a:gd name="connsiteY1" fmla="*/ 3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36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ABF3936-D4D1-C82F-51F4-C4EB8D199EB0}"/>
                </a:ext>
              </a:extLst>
            </p:cNvPr>
            <p:cNvSpPr/>
            <p:nvPr/>
          </p:nvSpPr>
          <p:spPr>
            <a:xfrm>
              <a:off x="9210593" y="4325787"/>
              <a:ext cx="793367" cy="3837"/>
            </a:xfrm>
            <a:custGeom>
              <a:avLst/>
              <a:gdLst>
                <a:gd name="connsiteX0" fmla="*/ 47 w 793367"/>
                <a:gd name="connsiteY0" fmla="*/ 35 h 3837"/>
                <a:gd name="connsiteX1" fmla="*/ 793414 w 793367"/>
                <a:gd name="connsiteY1" fmla="*/ 35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35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A187280-A022-BA95-01F8-EA5D94776412}"/>
                </a:ext>
              </a:extLst>
            </p:cNvPr>
            <p:cNvSpPr/>
            <p:nvPr/>
          </p:nvSpPr>
          <p:spPr>
            <a:xfrm>
              <a:off x="9210593" y="4325787"/>
              <a:ext cx="793367" cy="176303"/>
            </a:xfrm>
            <a:custGeom>
              <a:avLst/>
              <a:gdLst>
                <a:gd name="connsiteX0" fmla="*/ 47 w 793367"/>
                <a:gd name="connsiteY0" fmla="*/ 38 h 176303"/>
                <a:gd name="connsiteX1" fmla="*/ 793414 w 793367"/>
                <a:gd name="connsiteY1" fmla="*/ 17634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38"/>
                  </a:moveTo>
                  <a:lnTo>
                    <a:pt x="793414" y="17634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4D74D87F-79D5-7B6A-AA95-E008E889E94E}"/>
                </a:ext>
              </a:extLst>
            </p:cNvPr>
            <p:cNvSpPr/>
            <p:nvPr/>
          </p:nvSpPr>
          <p:spPr>
            <a:xfrm>
              <a:off x="9210593" y="4325787"/>
              <a:ext cx="793367" cy="352607"/>
            </a:xfrm>
            <a:custGeom>
              <a:avLst/>
              <a:gdLst>
                <a:gd name="connsiteX0" fmla="*/ 47 w 793367"/>
                <a:gd name="connsiteY0" fmla="*/ 41 h 352607"/>
                <a:gd name="connsiteX1" fmla="*/ 793414 w 793367"/>
                <a:gd name="connsiteY1" fmla="*/ 352648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41"/>
                  </a:moveTo>
                  <a:lnTo>
                    <a:pt x="793414" y="3526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582CD95-70A7-762F-6125-20A661681616}"/>
                </a:ext>
              </a:extLst>
            </p:cNvPr>
            <p:cNvSpPr/>
            <p:nvPr/>
          </p:nvSpPr>
          <p:spPr>
            <a:xfrm>
              <a:off x="9210593" y="3267964"/>
              <a:ext cx="793367" cy="1234125"/>
            </a:xfrm>
            <a:custGeom>
              <a:avLst/>
              <a:gdLst>
                <a:gd name="connsiteX0" fmla="*/ 47 w 793367"/>
                <a:gd name="connsiteY0" fmla="*/ 1234146 h 1234125"/>
                <a:gd name="connsiteX1" fmla="*/ 793414 w 793367"/>
                <a:gd name="connsiteY1" fmla="*/ 20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234146"/>
                  </a:moveTo>
                  <a:lnTo>
                    <a:pt x="793414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8FFF049-70B1-E63B-3AE9-F1F438F543BB}"/>
                </a:ext>
              </a:extLst>
            </p:cNvPr>
            <p:cNvSpPr/>
            <p:nvPr/>
          </p:nvSpPr>
          <p:spPr>
            <a:xfrm>
              <a:off x="9210593" y="3444268"/>
              <a:ext cx="793367" cy="1057822"/>
            </a:xfrm>
            <a:custGeom>
              <a:avLst/>
              <a:gdLst>
                <a:gd name="connsiteX0" fmla="*/ 47 w 793367"/>
                <a:gd name="connsiteY0" fmla="*/ 1057846 h 1057822"/>
                <a:gd name="connsiteX1" fmla="*/ 793414 w 793367"/>
                <a:gd name="connsiteY1" fmla="*/ 23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46"/>
                  </a:moveTo>
                  <a:lnTo>
                    <a:pt x="793414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FBAC05E-21C3-791E-EC03-3CCB6846A922}"/>
                </a:ext>
              </a:extLst>
            </p:cNvPr>
            <p:cNvSpPr/>
            <p:nvPr/>
          </p:nvSpPr>
          <p:spPr>
            <a:xfrm>
              <a:off x="9210593" y="3620572"/>
              <a:ext cx="793367" cy="881518"/>
            </a:xfrm>
            <a:custGeom>
              <a:avLst/>
              <a:gdLst>
                <a:gd name="connsiteX0" fmla="*/ 47 w 793367"/>
                <a:gd name="connsiteY0" fmla="*/ 881545 h 881518"/>
                <a:gd name="connsiteX1" fmla="*/ 793414 w 793367"/>
                <a:gd name="connsiteY1" fmla="*/ 26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45"/>
                  </a:moveTo>
                  <a:lnTo>
                    <a:pt x="793414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AAF5EA4-89D7-9566-3463-895E9679228C}"/>
                </a:ext>
              </a:extLst>
            </p:cNvPr>
            <p:cNvSpPr/>
            <p:nvPr/>
          </p:nvSpPr>
          <p:spPr>
            <a:xfrm>
              <a:off x="9210593" y="3796875"/>
              <a:ext cx="793367" cy="705214"/>
            </a:xfrm>
            <a:custGeom>
              <a:avLst/>
              <a:gdLst>
                <a:gd name="connsiteX0" fmla="*/ 47 w 793367"/>
                <a:gd name="connsiteY0" fmla="*/ 705244 h 705214"/>
                <a:gd name="connsiteX1" fmla="*/ 793414 w 793367"/>
                <a:gd name="connsiteY1" fmla="*/ 29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44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915625F-D513-7EEA-3456-6E7CD7198676}"/>
                </a:ext>
              </a:extLst>
            </p:cNvPr>
            <p:cNvSpPr/>
            <p:nvPr/>
          </p:nvSpPr>
          <p:spPr>
            <a:xfrm>
              <a:off x="9210593" y="3973179"/>
              <a:ext cx="793367" cy="528911"/>
            </a:xfrm>
            <a:custGeom>
              <a:avLst/>
              <a:gdLst>
                <a:gd name="connsiteX0" fmla="*/ 47 w 793367"/>
                <a:gd name="connsiteY0" fmla="*/ 528943 h 528911"/>
                <a:gd name="connsiteX1" fmla="*/ 793414 w 793367"/>
                <a:gd name="connsiteY1" fmla="*/ 32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43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3793D89-3266-6E8C-68AF-1A2EE6D3452B}"/>
                </a:ext>
              </a:extLst>
            </p:cNvPr>
            <p:cNvSpPr/>
            <p:nvPr/>
          </p:nvSpPr>
          <p:spPr>
            <a:xfrm>
              <a:off x="9210593" y="4149483"/>
              <a:ext cx="793367" cy="352607"/>
            </a:xfrm>
            <a:custGeom>
              <a:avLst/>
              <a:gdLst>
                <a:gd name="connsiteX0" fmla="*/ 47 w 793367"/>
                <a:gd name="connsiteY0" fmla="*/ 352643 h 352607"/>
                <a:gd name="connsiteX1" fmla="*/ 793414 w 793367"/>
                <a:gd name="connsiteY1" fmla="*/ 3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43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982DAB87-4374-5CE4-55A5-132D1605E152}"/>
                </a:ext>
              </a:extLst>
            </p:cNvPr>
            <p:cNvSpPr/>
            <p:nvPr/>
          </p:nvSpPr>
          <p:spPr>
            <a:xfrm>
              <a:off x="9210593" y="4325787"/>
              <a:ext cx="793367" cy="176303"/>
            </a:xfrm>
            <a:custGeom>
              <a:avLst/>
              <a:gdLst>
                <a:gd name="connsiteX0" fmla="*/ 47 w 793367"/>
                <a:gd name="connsiteY0" fmla="*/ 176342 h 176303"/>
                <a:gd name="connsiteX1" fmla="*/ 793414 w 793367"/>
                <a:gd name="connsiteY1" fmla="*/ 3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42"/>
                  </a:moveTo>
                  <a:lnTo>
                    <a:pt x="793414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B16DD82F-AF7C-0DA0-D25E-4F29F3EF95DE}"/>
                </a:ext>
              </a:extLst>
            </p:cNvPr>
            <p:cNvSpPr/>
            <p:nvPr/>
          </p:nvSpPr>
          <p:spPr>
            <a:xfrm>
              <a:off x="9210593" y="4502090"/>
              <a:ext cx="793367" cy="3837"/>
            </a:xfrm>
            <a:custGeom>
              <a:avLst/>
              <a:gdLst>
                <a:gd name="connsiteX0" fmla="*/ 47 w 793367"/>
                <a:gd name="connsiteY0" fmla="*/ 41 h 3837"/>
                <a:gd name="connsiteX1" fmla="*/ 793414 w 793367"/>
                <a:gd name="connsiteY1" fmla="*/ 4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41"/>
                  </a:moveTo>
                  <a:lnTo>
                    <a:pt x="793414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1319A21F-3945-DB7A-8A2D-90695AD53AEE}"/>
                </a:ext>
              </a:extLst>
            </p:cNvPr>
            <p:cNvSpPr/>
            <p:nvPr/>
          </p:nvSpPr>
          <p:spPr>
            <a:xfrm>
              <a:off x="9210593" y="4502090"/>
              <a:ext cx="793367" cy="176303"/>
            </a:xfrm>
            <a:custGeom>
              <a:avLst/>
              <a:gdLst>
                <a:gd name="connsiteX0" fmla="*/ 47 w 793367"/>
                <a:gd name="connsiteY0" fmla="*/ 44 h 176303"/>
                <a:gd name="connsiteX1" fmla="*/ 793414 w 793367"/>
                <a:gd name="connsiteY1" fmla="*/ 17634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44"/>
                  </a:moveTo>
                  <a:lnTo>
                    <a:pt x="793414" y="1763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7132AA70-CCF9-5760-3A0C-098E5216F8A9}"/>
                </a:ext>
              </a:extLst>
            </p:cNvPr>
            <p:cNvSpPr/>
            <p:nvPr/>
          </p:nvSpPr>
          <p:spPr>
            <a:xfrm>
              <a:off x="9210593" y="3267964"/>
              <a:ext cx="793367" cy="1410429"/>
            </a:xfrm>
            <a:custGeom>
              <a:avLst/>
              <a:gdLst>
                <a:gd name="connsiteX0" fmla="*/ 47 w 793367"/>
                <a:gd name="connsiteY0" fmla="*/ 1410453 h 1410429"/>
                <a:gd name="connsiteX1" fmla="*/ 793414 w 793367"/>
                <a:gd name="connsiteY1" fmla="*/ 23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410453"/>
                  </a:moveTo>
                  <a:lnTo>
                    <a:pt x="793414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D2C31B0-B89A-AF67-10F9-49EE9332A3B9}"/>
                </a:ext>
              </a:extLst>
            </p:cNvPr>
            <p:cNvSpPr/>
            <p:nvPr/>
          </p:nvSpPr>
          <p:spPr>
            <a:xfrm>
              <a:off x="9210593" y="3444268"/>
              <a:ext cx="793367" cy="1234125"/>
            </a:xfrm>
            <a:custGeom>
              <a:avLst/>
              <a:gdLst>
                <a:gd name="connsiteX0" fmla="*/ 47 w 793367"/>
                <a:gd name="connsiteY0" fmla="*/ 1234152 h 1234125"/>
                <a:gd name="connsiteX1" fmla="*/ 793414 w 793367"/>
                <a:gd name="connsiteY1" fmla="*/ 26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234152"/>
                  </a:moveTo>
                  <a:lnTo>
                    <a:pt x="793414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E4E8915D-CD5E-EFD5-A2BB-E51F7E176A56}"/>
                </a:ext>
              </a:extLst>
            </p:cNvPr>
            <p:cNvSpPr/>
            <p:nvPr/>
          </p:nvSpPr>
          <p:spPr>
            <a:xfrm>
              <a:off x="9210593" y="3620572"/>
              <a:ext cx="793367" cy="1057822"/>
            </a:xfrm>
            <a:custGeom>
              <a:avLst/>
              <a:gdLst>
                <a:gd name="connsiteX0" fmla="*/ 47 w 793367"/>
                <a:gd name="connsiteY0" fmla="*/ 1057851 h 1057822"/>
                <a:gd name="connsiteX1" fmla="*/ 793414 w 793367"/>
                <a:gd name="connsiteY1" fmla="*/ 29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51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8E84D51-5C18-5D8C-56C5-6ED94814BEBF}"/>
                </a:ext>
              </a:extLst>
            </p:cNvPr>
            <p:cNvSpPr/>
            <p:nvPr/>
          </p:nvSpPr>
          <p:spPr>
            <a:xfrm>
              <a:off x="9210593" y="3796875"/>
              <a:ext cx="793367" cy="881518"/>
            </a:xfrm>
            <a:custGeom>
              <a:avLst/>
              <a:gdLst>
                <a:gd name="connsiteX0" fmla="*/ 47 w 793367"/>
                <a:gd name="connsiteY0" fmla="*/ 881551 h 881518"/>
                <a:gd name="connsiteX1" fmla="*/ 793414 w 793367"/>
                <a:gd name="connsiteY1" fmla="*/ 32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51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ECB9BFB3-CA1F-B04F-D49B-A404DA98A4E6}"/>
                </a:ext>
              </a:extLst>
            </p:cNvPr>
            <p:cNvSpPr/>
            <p:nvPr/>
          </p:nvSpPr>
          <p:spPr>
            <a:xfrm>
              <a:off x="9210593" y="3973179"/>
              <a:ext cx="793367" cy="705214"/>
            </a:xfrm>
            <a:custGeom>
              <a:avLst/>
              <a:gdLst>
                <a:gd name="connsiteX0" fmla="*/ 47 w 793367"/>
                <a:gd name="connsiteY0" fmla="*/ 705250 h 705214"/>
                <a:gd name="connsiteX1" fmla="*/ 793414 w 793367"/>
                <a:gd name="connsiteY1" fmla="*/ 35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50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84A2FBD-81EA-CE68-DF12-C77CC009C1B7}"/>
                </a:ext>
              </a:extLst>
            </p:cNvPr>
            <p:cNvSpPr/>
            <p:nvPr/>
          </p:nvSpPr>
          <p:spPr>
            <a:xfrm>
              <a:off x="9210593" y="4149483"/>
              <a:ext cx="793367" cy="528911"/>
            </a:xfrm>
            <a:custGeom>
              <a:avLst/>
              <a:gdLst>
                <a:gd name="connsiteX0" fmla="*/ 47 w 793367"/>
                <a:gd name="connsiteY0" fmla="*/ 528949 h 528911"/>
                <a:gd name="connsiteX1" fmla="*/ 793414 w 793367"/>
                <a:gd name="connsiteY1" fmla="*/ 38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49"/>
                  </a:moveTo>
                  <a:lnTo>
                    <a:pt x="793414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A735589B-C119-971C-8B8D-8BF31B5AE6EE}"/>
                </a:ext>
              </a:extLst>
            </p:cNvPr>
            <p:cNvSpPr/>
            <p:nvPr/>
          </p:nvSpPr>
          <p:spPr>
            <a:xfrm>
              <a:off x="9210593" y="4325787"/>
              <a:ext cx="793367" cy="352607"/>
            </a:xfrm>
            <a:custGeom>
              <a:avLst/>
              <a:gdLst>
                <a:gd name="connsiteX0" fmla="*/ 47 w 793367"/>
                <a:gd name="connsiteY0" fmla="*/ 352648 h 352607"/>
                <a:gd name="connsiteX1" fmla="*/ 793414 w 793367"/>
                <a:gd name="connsiteY1" fmla="*/ 4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48"/>
                  </a:moveTo>
                  <a:lnTo>
                    <a:pt x="793414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C421FEE-2450-2200-34A3-3DCE63FA2EFD}"/>
                </a:ext>
              </a:extLst>
            </p:cNvPr>
            <p:cNvSpPr/>
            <p:nvPr/>
          </p:nvSpPr>
          <p:spPr>
            <a:xfrm>
              <a:off x="9210593" y="4502090"/>
              <a:ext cx="793367" cy="176303"/>
            </a:xfrm>
            <a:custGeom>
              <a:avLst/>
              <a:gdLst>
                <a:gd name="connsiteX0" fmla="*/ 47 w 793367"/>
                <a:gd name="connsiteY0" fmla="*/ 176348 h 176303"/>
                <a:gd name="connsiteX1" fmla="*/ 793414 w 793367"/>
                <a:gd name="connsiteY1" fmla="*/ 4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48"/>
                  </a:moveTo>
                  <a:lnTo>
                    <a:pt x="793414" y="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6942864-F093-0B90-DD80-DFA0F7676C26}"/>
                </a:ext>
              </a:extLst>
            </p:cNvPr>
            <p:cNvSpPr/>
            <p:nvPr/>
          </p:nvSpPr>
          <p:spPr>
            <a:xfrm>
              <a:off x="9210593" y="4678394"/>
              <a:ext cx="793367" cy="3837"/>
            </a:xfrm>
            <a:custGeom>
              <a:avLst/>
              <a:gdLst>
                <a:gd name="connsiteX0" fmla="*/ 47 w 793367"/>
                <a:gd name="connsiteY0" fmla="*/ 47 h 3837"/>
                <a:gd name="connsiteX1" fmla="*/ 793414 w 793367"/>
                <a:gd name="connsiteY1" fmla="*/ 47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837">
                  <a:moveTo>
                    <a:pt x="47" y="47"/>
                  </a:moveTo>
                  <a:lnTo>
                    <a:pt x="793414" y="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92BEEA8-9722-5505-DE7A-EB7AD013ED52}"/>
                </a:ext>
              </a:extLst>
            </p:cNvPr>
            <p:cNvSpPr/>
            <p:nvPr/>
          </p:nvSpPr>
          <p:spPr>
            <a:xfrm>
              <a:off x="9210593" y="3267964"/>
              <a:ext cx="793367" cy="1586733"/>
            </a:xfrm>
            <a:custGeom>
              <a:avLst/>
              <a:gdLst>
                <a:gd name="connsiteX0" fmla="*/ 47 w 793367"/>
                <a:gd name="connsiteY0" fmla="*/ 1586760 h 1586733"/>
                <a:gd name="connsiteX1" fmla="*/ 793414 w 793367"/>
                <a:gd name="connsiteY1" fmla="*/ 26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1586760"/>
                  </a:moveTo>
                  <a:lnTo>
                    <a:pt x="793414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4CCE8B6-0E2C-47EB-341B-07B1F1A1AB45}"/>
                </a:ext>
              </a:extLst>
            </p:cNvPr>
            <p:cNvSpPr/>
            <p:nvPr/>
          </p:nvSpPr>
          <p:spPr>
            <a:xfrm>
              <a:off x="9210593" y="3444268"/>
              <a:ext cx="793367" cy="1410429"/>
            </a:xfrm>
            <a:custGeom>
              <a:avLst/>
              <a:gdLst>
                <a:gd name="connsiteX0" fmla="*/ 47 w 793367"/>
                <a:gd name="connsiteY0" fmla="*/ 1410459 h 1410429"/>
                <a:gd name="connsiteX1" fmla="*/ 793414 w 793367"/>
                <a:gd name="connsiteY1" fmla="*/ 29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410459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D583C543-EA34-AD5F-3828-2B9F8860195D}"/>
                </a:ext>
              </a:extLst>
            </p:cNvPr>
            <p:cNvSpPr/>
            <p:nvPr/>
          </p:nvSpPr>
          <p:spPr>
            <a:xfrm>
              <a:off x="9210593" y="3620572"/>
              <a:ext cx="793367" cy="1234125"/>
            </a:xfrm>
            <a:custGeom>
              <a:avLst/>
              <a:gdLst>
                <a:gd name="connsiteX0" fmla="*/ 47 w 793367"/>
                <a:gd name="connsiteY0" fmla="*/ 1234158 h 1234125"/>
                <a:gd name="connsiteX1" fmla="*/ 793414 w 793367"/>
                <a:gd name="connsiteY1" fmla="*/ 32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234158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83B94083-4915-905D-776A-ECA45C8BE0CC}"/>
                </a:ext>
              </a:extLst>
            </p:cNvPr>
            <p:cNvSpPr/>
            <p:nvPr/>
          </p:nvSpPr>
          <p:spPr>
            <a:xfrm>
              <a:off x="9210593" y="3796875"/>
              <a:ext cx="793367" cy="1057822"/>
            </a:xfrm>
            <a:custGeom>
              <a:avLst/>
              <a:gdLst>
                <a:gd name="connsiteX0" fmla="*/ 47 w 793367"/>
                <a:gd name="connsiteY0" fmla="*/ 1057857 h 1057822"/>
                <a:gd name="connsiteX1" fmla="*/ 793414 w 793367"/>
                <a:gd name="connsiteY1" fmla="*/ 35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57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EEC5F8B-9C88-9E74-B4CE-910BD60277DD}"/>
                </a:ext>
              </a:extLst>
            </p:cNvPr>
            <p:cNvSpPr/>
            <p:nvPr/>
          </p:nvSpPr>
          <p:spPr>
            <a:xfrm>
              <a:off x="9210593" y="3973179"/>
              <a:ext cx="793367" cy="881518"/>
            </a:xfrm>
            <a:custGeom>
              <a:avLst/>
              <a:gdLst>
                <a:gd name="connsiteX0" fmla="*/ 47 w 793367"/>
                <a:gd name="connsiteY0" fmla="*/ 881557 h 881518"/>
                <a:gd name="connsiteX1" fmla="*/ 793414 w 793367"/>
                <a:gd name="connsiteY1" fmla="*/ 38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57"/>
                  </a:moveTo>
                  <a:lnTo>
                    <a:pt x="793414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AF380A16-B832-E576-721D-00DA623FF72C}"/>
                </a:ext>
              </a:extLst>
            </p:cNvPr>
            <p:cNvSpPr/>
            <p:nvPr/>
          </p:nvSpPr>
          <p:spPr>
            <a:xfrm>
              <a:off x="9210593" y="4149483"/>
              <a:ext cx="793367" cy="705214"/>
            </a:xfrm>
            <a:custGeom>
              <a:avLst/>
              <a:gdLst>
                <a:gd name="connsiteX0" fmla="*/ 47 w 793367"/>
                <a:gd name="connsiteY0" fmla="*/ 705256 h 705214"/>
                <a:gd name="connsiteX1" fmla="*/ 793414 w 793367"/>
                <a:gd name="connsiteY1" fmla="*/ 41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56"/>
                  </a:moveTo>
                  <a:lnTo>
                    <a:pt x="793414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AE11769-1B1F-7A54-2CB1-A82B01563BF3}"/>
                </a:ext>
              </a:extLst>
            </p:cNvPr>
            <p:cNvSpPr/>
            <p:nvPr/>
          </p:nvSpPr>
          <p:spPr>
            <a:xfrm>
              <a:off x="9210593" y="4325787"/>
              <a:ext cx="793367" cy="528911"/>
            </a:xfrm>
            <a:custGeom>
              <a:avLst/>
              <a:gdLst>
                <a:gd name="connsiteX0" fmla="*/ 47 w 793367"/>
                <a:gd name="connsiteY0" fmla="*/ 528955 h 528911"/>
                <a:gd name="connsiteX1" fmla="*/ 793414 w 793367"/>
                <a:gd name="connsiteY1" fmla="*/ 44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55"/>
                  </a:moveTo>
                  <a:lnTo>
                    <a:pt x="793414" y="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B0297AC-B96A-2E23-0E49-DD726824F764}"/>
                </a:ext>
              </a:extLst>
            </p:cNvPr>
            <p:cNvSpPr/>
            <p:nvPr/>
          </p:nvSpPr>
          <p:spPr>
            <a:xfrm>
              <a:off x="9210593" y="4502090"/>
              <a:ext cx="793367" cy="352607"/>
            </a:xfrm>
            <a:custGeom>
              <a:avLst/>
              <a:gdLst>
                <a:gd name="connsiteX0" fmla="*/ 47 w 793367"/>
                <a:gd name="connsiteY0" fmla="*/ 352654 h 352607"/>
                <a:gd name="connsiteX1" fmla="*/ 793414 w 793367"/>
                <a:gd name="connsiteY1" fmla="*/ 4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54"/>
                  </a:moveTo>
                  <a:lnTo>
                    <a:pt x="793414" y="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BA4ACA5A-3C4E-8130-EF83-9F0432A9A6E7}"/>
                </a:ext>
              </a:extLst>
            </p:cNvPr>
            <p:cNvSpPr/>
            <p:nvPr/>
          </p:nvSpPr>
          <p:spPr>
            <a:xfrm>
              <a:off x="9210593" y="4678394"/>
              <a:ext cx="793367" cy="176303"/>
            </a:xfrm>
            <a:custGeom>
              <a:avLst/>
              <a:gdLst>
                <a:gd name="connsiteX0" fmla="*/ 47 w 793367"/>
                <a:gd name="connsiteY0" fmla="*/ 176354 h 176303"/>
                <a:gd name="connsiteX1" fmla="*/ 793414 w 793367"/>
                <a:gd name="connsiteY1" fmla="*/ 5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">
                  <a:moveTo>
                    <a:pt x="47" y="176354"/>
                  </a:moveTo>
                  <a:lnTo>
                    <a:pt x="793414" y="5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2DD58FE-4CED-0C72-547C-0A9C64E78BF4}"/>
                </a:ext>
              </a:extLst>
            </p:cNvPr>
            <p:cNvSpPr/>
            <p:nvPr/>
          </p:nvSpPr>
          <p:spPr>
            <a:xfrm>
              <a:off x="9210593" y="3267964"/>
              <a:ext cx="793367" cy="1763037"/>
            </a:xfrm>
            <a:custGeom>
              <a:avLst/>
              <a:gdLst>
                <a:gd name="connsiteX0" fmla="*/ 47 w 793367"/>
                <a:gd name="connsiteY0" fmla="*/ 1763066 h 1763037"/>
                <a:gd name="connsiteX1" fmla="*/ 793414 w 793367"/>
                <a:gd name="connsiteY1" fmla="*/ 29 h 176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7">
                  <a:moveTo>
                    <a:pt x="47" y="1763066"/>
                  </a:moveTo>
                  <a:lnTo>
                    <a:pt x="793414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BE5C5C56-7A5F-746C-DD62-8A6F27FA0624}"/>
                </a:ext>
              </a:extLst>
            </p:cNvPr>
            <p:cNvSpPr/>
            <p:nvPr/>
          </p:nvSpPr>
          <p:spPr>
            <a:xfrm>
              <a:off x="9210593" y="3444268"/>
              <a:ext cx="793367" cy="1586733"/>
            </a:xfrm>
            <a:custGeom>
              <a:avLst/>
              <a:gdLst>
                <a:gd name="connsiteX0" fmla="*/ 47 w 793367"/>
                <a:gd name="connsiteY0" fmla="*/ 1586766 h 1586733"/>
                <a:gd name="connsiteX1" fmla="*/ 793414 w 793367"/>
                <a:gd name="connsiteY1" fmla="*/ 32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1586766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F06EC93-F2BE-65E0-E821-BAFF9FC573FF}"/>
                </a:ext>
              </a:extLst>
            </p:cNvPr>
            <p:cNvSpPr/>
            <p:nvPr/>
          </p:nvSpPr>
          <p:spPr>
            <a:xfrm>
              <a:off x="9210593" y="3620572"/>
              <a:ext cx="793367" cy="1410429"/>
            </a:xfrm>
            <a:custGeom>
              <a:avLst/>
              <a:gdLst>
                <a:gd name="connsiteX0" fmla="*/ 47 w 793367"/>
                <a:gd name="connsiteY0" fmla="*/ 1410465 h 1410429"/>
                <a:gd name="connsiteX1" fmla="*/ 793414 w 793367"/>
                <a:gd name="connsiteY1" fmla="*/ 35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410465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D0912411-E603-FA26-6F45-D42E728789BA}"/>
                </a:ext>
              </a:extLst>
            </p:cNvPr>
            <p:cNvSpPr/>
            <p:nvPr/>
          </p:nvSpPr>
          <p:spPr>
            <a:xfrm>
              <a:off x="9210593" y="3796875"/>
              <a:ext cx="793367" cy="1234125"/>
            </a:xfrm>
            <a:custGeom>
              <a:avLst/>
              <a:gdLst>
                <a:gd name="connsiteX0" fmla="*/ 47 w 793367"/>
                <a:gd name="connsiteY0" fmla="*/ 1234164 h 1234125"/>
                <a:gd name="connsiteX1" fmla="*/ 793414 w 793367"/>
                <a:gd name="connsiteY1" fmla="*/ 38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234164"/>
                  </a:moveTo>
                  <a:lnTo>
                    <a:pt x="793414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02AF397-3CD8-8609-D05A-F080362B1508}"/>
                </a:ext>
              </a:extLst>
            </p:cNvPr>
            <p:cNvSpPr/>
            <p:nvPr/>
          </p:nvSpPr>
          <p:spPr>
            <a:xfrm>
              <a:off x="9210593" y="3973179"/>
              <a:ext cx="793367" cy="1057822"/>
            </a:xfrm>
            <a:custGeom>
              <a:avLst/>
              <a:gdLst>
                <a:gd name="connsiteX0" fmla="*/ 47 w 793367"/>
                <a:gd name="connsiteY0" fmla="*/ 1057863 h 1057822"/>
                <a:gd name="connsiteX1" fmla="*/ 793414 w 793367"/>
                <a:gd name="connsiteY1" fmla="*/ 41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63"/>
                  </a:moveTo>
                  <a:lnTo>
                    <a:pt x="793414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E0CE2576-82B3-ACF9-C704-2CBAC0716202}"/>
                </a:ext>
              </a:extLst>
            </p:cNvPr>
            <p:cNvSpPr/>
            <p:nvPr/>
          </p:nvSpPr>
          <p:spPr>
            <a:xfrm>
              <a:off x="9210593" y="4149483"/>
              <a:ext cx="793367" cy="881518"/>
            </a:xfrm>
            <a:custGeom>
              <a:avLst/>
              <a:gdLst>
                <a:gd name="connsiteX0" fmla="*/ 47 w 793367"/>
                <a:gd name="connsiteY0" fmla="*/ 881563 h 881518"/>
                <a:gd name="connsiteX1" fmla="*/ 793414 w 793367"/>
                <a:gd name="connsiteY1" fmla="*/ 44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63"/>
                  </a:moveTo>
                  <a:lnTo>
                    <a:pt x="793414" y="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B64A1EAA-8FB6-D5DB-632F-B47EC77BFC7E}"/>
                </a:ext>
              </a:extLst>
            </p:cNvPr>
            <p:cNvSpPr/>
            <p:nvPr/>
          </p:nvSpPr>
          <p:spPr>
            <a:xfrm>
              <a:off x="9210593" y="4325787"/>
              <a:ext cx="793367" cy="705214"/>
            </a:xfrm>
            <a:custGeom>
              <a:avLst/>
              <a:gdLst>
                <a:gd name="connsiteX0" fmla="*/ 47 w 793367"/>
                <a:gd name="connsiteY0" fmla="*/ 705262 h 705214"/>
                <a:gd name="connsiteX1" fmla="*/ 793414 w 793367"/>
                <a:gd name="connsiteY1" fmla="*/ 47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62"/>
                  </a:moveTo>
                  <a:lnTo>
                    <a:pt x="793414" y="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6F8AFC88-5152-9DCF-EB30-EAEB29489358}"/>
                </a:ext>
              </a:extLst>
            </p:cNvPr>
            <p:cNvSpPr/>
            <p:nvPr/>
          </p:nvSpPr>
          <p:spPr>
            <a:xfrm>
              <a:off x="9210593" y="4502090"/>
              <a:ext cx="793367" cy="528911"/>
            </a:xfrm>
            <a:custGeom>
              <a:avLst/>
              <a:gdLst>
                <a:gd name="connsiteX0" fmla="*/ 47 w 793367"/>
                <a:gd name="connsiteY0" fmla="*/ 528961 h 528911"/>
                <a:gd name="connsiteX1" fmla="*/ 793414 w 793367"/>
                <a:gd name="connsiteY1" fmla="*/ 50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61"/>
                  </a:moveTo>
                  <a:lnTo>
                    <a:pt x="793414" y="5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5A770E45-E6DA-D809-A438-F923B1FBD321}"/>
                </a:ext>
              </a:extLst>
            </p:cNvPr>
            <p:cNvSpPr/>
            <p:nvPr/>
          </p:nvSpPr>
          <p:spPr>
            <a:xfrm>
              <a:off x="9210593" y="4678394"/>
              <a:ext cx="793367" cy="352607"/>
            </a:xfrm>
            <a:custGeom>
              <a:avLst/>
              <a:gdLst>
                <a:gd name="connsiteX0" fmla="*/ 47 w 793367"/>
                <a:gd name="connsiteY0" fmla="*/ 352660 h 352607"/>
                <a:gd name="connsiteX1" fmla="*/ 793414 w 793367"/>
                <a:gd name="connsiteY1" fmla="*/ 5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352607">
                  <a:moveTo>
                    <a:pt x="47" y="352660"/>
                  </a:moveTo>
                  <a:lnTo>
                    <a:pt x="793414" y="5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1BEDA2AA-0A9E-3DA1-927C-F0033A3E763D}"/>
                </a:ext>
              </a:extLst>
            </p:cNvPr>
            <p:cNvSpPr/>
            <p:nvPr/>
          </p:nvSpPr>
          <p:spPr>
            <a:xfrm>
              <a:off x="9210593" y="3267964"/>
              <a:ext cx="793367" cy="1939340"/>
            </a:xfrm>
            <a:custGeom>
              <a:avLst/>
              <a:gdLst>
                <a:gd name="connsiteX0" fmla="*/ 47 w 793367"/>
                <a:gd name="connsiteY0" fmla="*/ 1939373 h 1939340"/>
                <a:gd name="connsiteX1" fmla="*/ 793414 w 793367"/>
                <a:gd name="connsiteY1" fmla="*/ 32 h 193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939340">
                  <a:moveTo>
                    <a:pt x="47" y="1939373"/>
                  </a:moveTo>
                  <a:lnTo>
                    <a:pt x="793414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AD185416-5CD1-8C39-C76E-0BCD554DE7CC}"/>
                </a:ext>
              </a:extLst>
            </p:cNvPr>
            <p:cNvSpPr/>
            <p:nvPr/>
          </p:nvSpPr>
          <p:spPr>
            <a:xfrm>
              <a:off x="9210593" y="3444268"/>
              <a:ext cx="793367" cy="1763037"/>
            </a:xfrm>
            <a:custGeom>
              <a:avLst/>
              <a:gdLst>
                <a:gd name="connsiteX0" fmla="*/ 47 w 793367"/>
                <a:gd name="connsiteY0" fmla="*/ 1763072 h 1763037"/>
                <a:gd name="connsiteX1" fmla="*/ 793414 w 793367"/>
                <a:gd name="connsiteY1" fmla="*/ 35 h 176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763037">
                  <a:moveTo>
                    <a:pt x="47" y="1763072"/>
                  </a:moveTo>
                  <a:lnTo>
                    <a:pt x="793414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F3BF2819-E3B7-D85A-E043-40F428ACE4FC}"/>
                </a:ext>
              </a:extLst>
            </p:cNvPr>
            <p:cNvSpPr/>
            <p:nvPr/>
          </p:nvSpPr>
          <p:spPr>
            <a:xfrm>
              <a:off x="9210593" y="3620572"/>
              <a:ext cx="793367" cy="1586733"/>
            </a:xfrm>
            <a:custGeom>
              <a:avLst/>
              <a:gdLst>
                <a:gd name="connsiteX0" fmla="*/ 47 w 793367"/>
                <a:gd name="connsiteY0" fmla="*/ 1586772 h 1586733"/>
                <a:gd name="connsiteX1" fmla="*/ 793414 w 793367"/>
                <a:gd name="connsiteY1" fmla="*/ 38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586733">
                  <a:moveTo>
                    <a:pt x="47" y="1586772"/>
                  </a:moveTo>
                  <a:lnTo>
                    <a:pt x="793414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659D545-7E5D-5C32-9D11-0ADEEB428623}"/>
                </a:ext>
              </a:extLst>
            </p:cNvPr>
            <p:cNvSpPr/>
            <p:nvPr/>
          </p:nvSpPr>
          <p:spPr>
            <a:xfrm>
              <a:off x="9210593" y="3796875"/>
              <a:ext cx="793367" cy="1410429"/>
            </a:xfrm>
            <a:custGeom>
              <a:avLst/>
              <a:gdLst>
                <a:gd name="connsiteX0" fmla="*/ 47 w 793367"/>
                <a:gd name="connsiteY0" fmla="*/ 1410471 h 1410429"/>
                <a:gd name="connsiteX1" fmla="*/ 793414 w 793367"/>
                <a:gd name="connsiteY1" fmla="*/ 41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410429">
                  <a:moveTo>
                    <a:pt x="47" y="1410471"/>
                  </a:moveTo>
                  <a:lnTo>
                    <a:pt x="793414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CAF6DC4-F001-E4BB-71AD-956D4B975F25}"/>
                </a:ext>
              </a:extLst>
            </p:cNvPr>
            <p:cNvSpPr/>
            <p:nvPr/>
          </p:nvSpPr>
          <p:spPr>
            <a:xfrm>
              <a:off x="9210593" y="3973179"/>
              <a:ext cx="793367" cy="1234125"/>
            </a:xfrm>
            <a:custGeom>
              <a:avLst/>
              <a:gdLst>
                <a:gd name="connsiteX0" fmla="*/ 47 w 793367"/>
                <a:gd name="connsiteY0" fmla="*/ 1234170 h 1234125"/>
                <a:gd name="connsiteX1" fmla="*/ 793414 w 793367"/>
                <a:gd name="connsiteY1" fmla="*/ 44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234125">
                  <a:moveTo>
                    <a:pt x="47" y="1234170"/>
                  </a:moveTo>
                  <a:lnTo>
                    <a:pt x="793414" y="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2107D22-1F60-766E-59FE-562493E72C89}"/>
                </a:ext>
              </a:extLst>
            </p:cNvPr>
            <p:cNvSpPr/>
            <p:nvPr/>
          </p:nvSpPr>
          <p:spPr>
            <a:xfrm>
              <a:off x="9210593" y="4149483"/>
              <a:ext cx="793367" cy="1057822"/>
            </a:xfrm>
            <a:custGeom>
              <a:avLst/>
              <a:gdLst>
                <a:gd name="connsiteX0" fmla="*/ 47 w 793367"/>
                <a:gd name="connsiteY0" fmla="*/ 1057869 h 1057822"/>
                <a:gd name="connsiteX1" fmla="*/ 793414 w 793367"/>
                <a:gd name="connsiteY1" fmla="*/ 47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1057822">
                  <a:moveTo>
                    <a:pt x="47" y="1057869"/>
                  </a:moveTo>
                  <a:lnTo>
                    <a:pt x="793414" y="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F4082BEA-F63B-2B04-45FB-31C9286B0ABC}"/>
                </a:ext>
              </a:extLst>
            </p:cNvPr>
            <p:cNvSpPr/>
            <p:nvPr/>
          </p:nvSpPr>
          <p:spPr>
            <a:xfrm>
              <a:off x="9210593" y="4325787"/>
              <a:ext cx="793367" cy="881518"/>
            </a:xfrm>
            <a:custGeom>
              <a:avLst/>
              <a:gdLst>
                <a:gd name="connsiteX0" fmla="*/ 47 w 793367"/>
                <a:gd name="connsiteY0" fmla="*/ 881569 h 881518"/>
                <a:gd name="connsiteX1" fmla="*/ 793414 w 793367"/>
                <a:gd name="connsiteY1" fmla="*/ 50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8">
                  <a:moveTo>
                    <a:pt x="47" y="881569"/>
                  </a:moveTo>
                  <a:lnTo>
                    <a:pt x="793414" y="5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A4DA5C55-CADC-A06E-80ED-42AA3CC60C6A}"/>
                </a:ext>
              </a:extLst>
            </p:cNvPr>
            <p:cNvSpPr/>
            <p:nvPr/>
          </p:nvSpPr>
          <p:spPr>
            <a:xfrm>
              <a:off x="9210593" y="4502090"/>
              <a:ext cx="793367" cy="705214"/>
            </a:xfrm>
            <a:custGeom>
              <a:avLst/>
              <a:gdLst>
                <a:gd name="connsiteX0" fmla="*/ 47 w 793367"/>
                <a:gd name="connsiteY0" fmla="*/ 705268 h 705214"/>
                <a:gd name="connsiteX1" fmla="*/ 793414 w 793367"/>
                <a:gd name="connsiteY1" fmla="*/ 53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05214">
                  <a:moveTo>
                    <a:pt x="47" y="705268"/>
                  </a:moveTo>
                  <a:lnTo>
                    <a:pt x="793414" y="5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CB05B1F-68BA-B3C4-ED80-B4A7FB9D8286}"/>
                </a:ext>
              </a:extLst>
            </p:cNvPr>
            <p:cNvSpPr/>
            <p:nvPr/>
          </p:nvSpPr>
          <p:spPr>
            <a:xfrm>
              <a:off x="9210593" y="4678394"/>
              <a:ext cx="793367" cy="528911"/>
            </a:xfrm>
            <a:custGeom>
              <a:avLst/>
              <a:gdLst>
                <a:gd name="connsiteX0" fmla="*/ 47 w 793367"/>
                <a:gd name="connsiteY0" fmla="*/ 528967 h 528911"/>
                <a:gd name="connsiteX1" fmla="*/ 793414 w 793367"/>
                <a:gd name="connsiteY1" fmla="*/ 56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528911">
                  <a:moveTo>
                    <a:pt x="47" y="528967"/>
                  </a:moveTo>
                  <a:lnTo>
                    <a:pt x="793414" y="5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88FCADF5-5AA2-5DD9-6B12-551D8C18D033}"/>
                </a:ext>
              </a:extLst>
            </p:cNvPr>
            <p:cNvSpPr/>
            <p:nvPr/>
          </p:nvSpPr>
          <p:spPr>
            <a:xfrm>
              <a:off x="10003961" y="3091661"/>
              <a:ext cx="793381" cy="176303"/>
            </a:xfrm>
            <a:custGeom>
              <a:avLst/>
              <a:gdLst>
                <a:gd name="connsiteX0" fmla="*/ 73 w 793381"/>
                <a:gd name="connsiteY0" fmla="*/ -4 h 176303"/>
                <a:gd name="connsiteX1" fmla="*/ 793455 w 793381"/>
                <a:gd name="connsiteY1" fmla="*/ 17630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-4"/>
                  </a:moveTo>
                  <a:lnTo>
                    <a:pt x="793455" y="17630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0D9FCF51-E668-1C3E-9EA1-8016AFA53A7C}"/>
                </a:ext>
              </a:extLst>
            </p:cNvPr>
            <p:cNvSpPr/>
            <p:nvPr/>
          </p:nvSpPr>
          <p:spPr>
            <a:xfrm>
              <a:off x="10003961" y="3091661"/>
              <a:ext cx="793381" cy="352607"/>
            </a:xfrm>
            <a:custGeom>
              <a:avLst/>
              <a:gdLst>
                <a:gd name="connsiteX0" fmla="*/ 73 w 793381"/>
                <a:gd name="connsiteY0" fmla="*/ -1 h 352607"/>
                <a:gd name="connsiteX1" fmla="*/ 793455 w 793381"/>
                <a:gd name="connsiteY1" fmla="*/ 35260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-1"/>
                  </a:moveTo>
                  <a:lnTo>
                    <a:pt x="793455" y="35260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42ADC5CA-1E8C-3419-CCA3-054F2DF71940}"/>
                </a:ext>
              </a:extLst>
            </p:cNvPr>
            <p:cNvSpPr/>
            <p:nvPr/>
          </p:nvSpPr>
          <p:spPr>
            <a:xfrm>
              <a:off x="10003961" y="3091661"/>
              <a:ext cx="793381" cy="528911"/>
            </a:xfrm>
            <a:custGeom>
              <a:avLst/>
              <a:gdLst>
                <a:gd name="connsiteX0" fmla="*/ 73 w 793381"/>
                <a:gd name="connsiteY0" fmla="*/ 2 h 528911"/>
                <a:gd name="connsiteX1" fmla="*/ 793455 w 793381"/>
                <a:gd name="connsiteY1" fmla="*/ 528914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2"/>
                  </a:moveTo>
                  <a:lnTo>
                    <a:pt x="793455" y="5289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B546125-73D9-CF7D-A1CA-C3306DD667FE}"/>
                </a:ext>
              </a:extLst>
            </p:cNvPr>
            <p:cNvSpPr/>
            <p:nvPr/>
          </p:nvSpPr>
          <p:spPr>
            <a:xfrm>
              <a:off x="10003961" y="3091661"/>
              <a:ext cx="793381" cy="705214"/>
            </a:xfrm>
            <a:custGeom>
              <a:avLst/>
              <a:gdLst>
                <a:gd name="connsiteX0" fmla="*/ 73 w 793381"/>
                <a:gd name="connsiteY0" fmla="*/ 5 h 705214"/>
                <a:gd name="connsiteX1" fmla="*/ 793455 w 793381"/>
                <a:gd name="connsiteY1" fmla="*/ 705220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5"/>
                  </a:moveTo>
                  <a:lnTo>
                    <a:pt x="793455" y="7052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500202E0-FCA5-3D30-48AE-D1C6DE0D10BD}"/>
                </a:ext>
              </a:extLst>
            </p:cNvPr>
            <p:cNvSpPr/>
            <p:nvPr/>
          </p:nvSpPr>
          <p:spPr>
            <a:xfrm>
              <a:off x="10003961" y="3091661"/>
              <a:ext cx="793381" cy="881518"/>
            </a:xfrm>
            <a:custGeom>
              <a:avLst/>
              <a:gdLst>
                <a:gd name="connsiteX0" fmla="*/ 73 w 793381"/>
                <a:gd name="connsiteY0" fmla="*/ 8 h 881518"/>
                <a:gd name="connsiteX1" fmla="*/ 793455 w 793381"/>
                <a:gd name="connsiteY1" fmla="*/ 881527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8"/>
                  </a:moveTo>
                  <a:lnTo>
                    <a:pt x="793455" y="88152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CF16EAF2-6A2D-47F8-6240-9B32EBA6FAB8}"/>
                </a:ext>
              </a:extLst>
            </p:cNvPr>
            <p:cNvSpPr/>
            <p:nvPr/>
          </p:nvSpPr>
          <p:spPr>
            <a:xfrm>
              <a:off x="10003961" y="3091661"/>
              <a:ext cx="793381" cy="1057822"/>
            </a:xfrm>
            <a:custGeom>
              <a:avLst/>
              <a:gdLst>
                <a:gd name="connsiteX0" fmla="*/ 73 w 793381"/>
                <a:gd name="connsiteY0" fmla="*/ 11 h 1057822"/>
                <a:gd name="connsiteX1" fmla="*/ 793455 w 793381"/>
                <a:gd name="connsiteY1" fmla="*/ 1057834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11"/>
                  </a:moveTo>
                  <a:lnTo>
                    <a:pt x="793455" y="105783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39713834-82F0-B285-FFEC-28B9A6CBB08C}"/>
                </a:ext>
              </a:extLst>
            </p:cNvPr>
            <p:cNvSpPr/>
            <p:nvPr/>
          </p:nvSpPr>
          <p:spPr>
            <a:xfrm>
              <a:off x="10003961" y="3091661"/>
              <a:ext cx="793381" cy="1234125"/>
            </a:xfrm>
            <a:custGeom>
              <a:avLst/>
              <a:gdLst>
                <a:gd name="connsiteX0" fmla="*/ 73 w 793381"/>
                <a:gd name="connsiteY0" fmla="*/ 14 h 1234125"/>
                <a:gd name="connsiteX1" fmla="*/ 793455 w 793381"/>
                <a:gd name="connsiteY1" fmla="*/ 1234140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234125">
                  <a:moveTo>
                    <a:pt x="73" y="14"/>
                  </a:moveTo>
                  <a:lnTo>
                    <a:pt x="793455" y="123414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ED967768-D35A-0194-CAE9-50740775CCC5}"/>
                </a:ext>
              </a:extLst>
            </p:cNvPr>
            <p:cNvSpPr/>
            <p:nvPr/>
          </p:nvSpPr>
          <p:spPr>
            <a:xfrm>
              <a:off x="10003961" y="3091661"/>
              <a:ext cx="793381" cy="1410429"/>
            </a:xfrm>
            <a:custGeom>
              <a:avLst/>
              <a:gdLst>
                <a:gd name="connsiteX0" fmla="*/ 73 w 793381"/>
                <a:gd name="connsiteY0" fmla="*/ 17 h 1410429"/>
                <a:gd name="connsiteX1" fmla="*/ 793455 w 793381"/>
                <a:gd name="connsiteY1" fmla="*/ 1410447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410429">
                  <a:moveTo>
                    <a:pt x="73" y="17"/>
                  </a:moveTo>
                  <a:lnTo>
                    <a:pt x="793455" y="14104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322F33BE-73A1-A646-D057-E89262BA2220}"/>
                </a:ext>
              </a:extLst>
            </p:cNvPr>
            <p:cNvSpPr/>
            <p:nvPr/>
          </p:nvSpPr>
          <p:spPr>
            <a:xfrm>
              <a:off x="10003961" y="3091661"/>
              <a:ext cx="793381" cy="1586733"/>
            </a:xfrm>
            <a:custGeom>
              <a:avLst/>
              <a:gdLst>
                <a:gd name="connsiteX0" fmla="*/ 73 w 793381"/>
                <a:gd name="connsiteY0" fmla="*/ 20 h 1586733"/>
                <a:gd name="connsiteX1" fmla="*/ 793455 w 793381"/>
                <a:gd name="connsiteY1" fmla="*/ 1586754 h 1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586733">
                  <a:moveTo>
                    <a:pt x="73" y="20"/>
                  </a:moveTo>
                  <a:lnTo>
                    <a:pt x="793455" y="158675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4850F429-2443-1441-66F5-A961DF9F262A}"/>
                </a:ext>
              </a:extLst>
            </p:cNvPr>
            <p:cNvSpPr/>
            <p:nvPr/>
          </p:nvSpPr>
          <p:spPr>
            <a:xfrm>
              <a:off x="10003961" y="3267964"/>
              <a:ext cx="793381" cy="3837"/>
            </a:xfrm>
            <a:custGeom>
              <a:avLst/>
              <a:gdLst>
                <a:gd name="connsiteX0" fmla="*/ 73 w 793381"/>
                <a:gd name="connsiteY0" fmla="*/ -1 h 3837"/>
                <a:gd name="connsiteX1" fmla="*/ 793455 w 793381"/>
                <a:gd name="connsiteY1" fmla="*/ -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-1"/>
                  </a:moveTo>
                  <a:lnTo>
                    <a:pt x="793455" y="-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F202380-4209-A31D-F72F-80D82B80E786}"/>
                </a:ext>
              </a:extLst>
            </p:cNvPr>
            <p:cNvSpPr/>
            <p:nvPr/>
          </p:nvSpPr>
          <p:spPr>
            <a:xfrm>
              <a:off x="10003961" y="3267964"/>
              <a:ext cx="793381" cy="176303"/>
            </a:xfrm>
            <a:custGeom>
              <a:avLst/>
              <a:gdLst>
                <a:gd name="connsiteX0" fmla="*/ 73 w 793381"/>
                <a:gd name="connsiteY0" fmla="*/ 2 h 176303"/>
                <a:gd name="connsiteX1" fmla="*/ 793455 w 793381"/>
                <a:gd name="connsiteY1" fmla="*/ 17630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2"/>
                  </a:moveTo>
                  <a:lnTo>
                    <a:pt x="793455" y="17630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358BC4B-9485-A69E-8F61-18AEA5EC2BF5}"/>
                </a:ext>
              </a:extLst>
            </p:cNvPr>
            <p:cNvSpPr/>
            <p:nvPr/>
          </p:nvSpPr>
          <p:spPr>
            <a:xfrm>
              <a:off x="10003961" y="3267964"/>
              <a:ext cx="793381" cy="352607"/>
            </a:xfrm>
            <a:custGeom>
              <a:avLst/>
              <a:gdLst>
                <a:gd name="connsiteX0" fmla="*/ 73 w 793381"/>
                <a:gd name="connsiteY0" fmla="*/ 5 h 352607"/>
                <a:gd name="connsiteX1" fmla="*/ 793455 w 793381"/>
                <a:gd name="connsiteY1" fmla="*/ 35261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5"/>
                  </a:moveTo>
                  <a:lnTo>
                    <a:pt x="793455" y="35261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533A721-726E-23D3-37A7-F0FD468DB488}"/>
                </a:ext>
              </a:extLst>
            </p:cNvPr>
            <p:cNvSpPr/>
            <p:nvPr/>
          </p:nvSpPr>
          <p:spPr>
            <a:xfrm>
              <a:off x="10003961" y="3267964"/>
              <a:ext cx="793381" cy="528911"/>
            </a:xfrm>
            <a:custGeom>
              <a:avLst/>
              <a:gdLst>
                <a:gd name="connsiteX0" fmla="*/ 73 w 793381"/>
                <a:gd name="connsiteY0" fmla="*/ 8 h 528911"/>
                <a:gd name="connsiteX1" fmla="*/ 793455 w 793381"/>
                <a:gd name="connsiteY1" fmla="*/ 528920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8"/>
                  </a:moveTo>
                  <a:lnTo>
                    <a:pt x="793455" y="5289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2048BF98-1F1A-889C-EDFB-C1E914F54912}"/>
                </a:ext>
              </a:extLst>
            </p:cNvPr>
            <p:cNvSpPr/>
            <p:nvPr/>
          </p:nvSpPr>
          <p:spPr>
            <a:xfrm>
              <a:off x="10003961" y="3267964"/>
              <a:ext cx="793381" cy="705214"/>
            </a:xfrm>
            <a:custGeom>
              <a:avLst/>
              <a:gdLst>
                <a:gd name="connsiteX0" fmla="*/ 73 w 793381"/>
                <a:gd name="connsiteY0" fmla="*/ 11 h 705214"/>
                <a:gd name="connsiteX1" fmla="*/ 793455 w 793381"/>
                <a:gd name="connsiteY1" fmla="*/ 705226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11"/>
                  </a:moveTo>
                  <a:lnTo>
                    <a:pt x="793455" y="7052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E3E1B31F-A525-DE8C-A052-E2A4B8E8FEE4}"/>
                </a:ext>
              </a:extLst>
            </p:cNvPr>
            <p:cNvSpPr/>
            <p:nvPr/>
          </p:nvSpPr>
          <p:spPr>
            <a:xfrm>
              <a:off x="10003961" y="3267964"/>
              <a:ext cx="793381" cy="881518"/>
            </a:xfrm>
            <a:custGeom>
              <a:avLst/>
              <a:gdLst>
                <a:gd name="connsiteX0" fmla="*/ 73 w 793381"/>
                <a:gd name="connsiteY0" fmla="*/ 14 h 881518"/>
                <a:gd name="connsiteX1" fmla="*/ 793455 w 793381"/>
                <a:gd name="connsiteY1" fmla="*/ 881533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14"/>
                  </a:moveTo>
                  <a:lnTo>
                    <a:pt x="793455" y="88153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FF9F7C48-67B1-84D3-4CBD-6808744D8993}"/>
                </a:ext>
              </a:extLst>
            </p:cNvPr>
            <p:cNvSpPr/>
            <p:nvPr/>
          </p:nvSpPr>
          <p:spPr>
            <a:xfrm>
              <a:off x="10003961" y="3267964"/>
              <a:ext cx="793381" cy="1057822"/>
            </a:xfrm>
            <a:custGeom>
              <a:avLst/>
              <a:gdLst>
                <a:gd name="connsiteX0" fmla="*/ 73 w 793381"/>
                <a:gd name="connsiteY0" fmla="*/ 17 h 1057822"/>
                <a:gd name="connsiteX1" fmla="*/ 793455 w 793381"/>
                <a:gd name="connsiteY1" fmla="*/ 1057840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17"/>
                  </a:moveTo>
                  <a:lnTo>
                    <a:pt x="793455" y="105784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CA6F6EC-D497-30A7-F135-097426FEFCFF}"/>
                </a:ext>
              </a:extLst>
            </p:cNvPr>
            <p:cNvSpPr/>
            <p:nvPr/>
          </p:nvSpPr>
          <p:spPr>
            <a:xfrm>
              <a:off x="10003961" y="3267964"/>
              <a:ext cx="793381" cy="1234125"/>
            </a:xfrm>
            <a:custGeom>
              <a:avLst/>
              <a:gdLst>
                <a:gd name="connsiteX0" fmla="*/ 73 w 793381"/>
                <a:gd name="connsiteY0" fmla="*/ 20 h 1234125"/>
                <a:gd name="connsiteX1" fmla="*/ 793455 w 793381"/>
                <a:gd name="connsiteY1" fmla="*/ 1234146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234125">
                  <a:moveTo>
                    <a:pt x="73" y="20"/>
                  </a:moveTo>
                  <a:lnTo>
                    <a:pt x="793455" y="123414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8C2BC641-2A85-018A-48CB-B2F457FDF4C2}"/>
                </a:ext>
              </a:extLst>
            </p:cNvPr>
            <p:cNvSpPr/>
            <p:nvPr/>
          </p:nvSpPr>
          <p:spPr>
            <a:xfrm>
              <a:off x="10003961" y="3267964"/>
              <a:ext cx="793381" cy="1410429"/>
            </a:xfrm>
            <a:custGeom>
              <a:avLst/>
              <a:gdLst>
                <a:gd name="connsiteX0" fmla="*/ 73 w 793381"/>
                <a:gd name="connsiteY0" fmla="*/ 23 h 1410429"/>
                <a:gd name="connsiteX1" fmla="*/ 793455 w 793381"/>
                <a:gd name="connsiteY1" fmla="*/ 1410453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410429">
                  <a:moveTo>
                    <a:pt x="73" y="23"/>
                  </a:moveTo>
                  <a:lnTo>
                    <a:pt x="793455" y="141045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AD6AD1F-7C65-2848-9486-2D13FEEA3E4B}"/>
                </a:ext>
              </a:extLst>
            </p:cNvPr>
            <p:cNvSpPr/>
            <p:nvPr/>
          </p:nvSpPr>
          <p:spPr>
            <a:xfrm>
              <a:off x="10003961" y="3267964"/>
              <a:ext cx="793381" cy="176303"/>
            </a:xfrm>
            <a:custGeom>
              <a:avLst/>
              <a:gdLst>
                <a:gd name="connsiteX0" fmla="*/ 73 w 793381"/>
                <a:gd name="connsiteY0" fmla="*/ 176306 h 176303"/>
                <a:gd name="connsiteX1" fmla="*/ 793455 w 793381"/>
                <a:gd name="connsiteY1" fmla="*/ 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06"/>
                  </a:moveTo>
                  <a:lnTo>
                    <a:pt x="793455" y="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12388518-5453-7880-41C9-D01E4EBF827C}"/>
                </a:ext>
              </a:extLst>
            </p:cNvPr>
            <p:cNvSpPr/>
            <p:nvPr/>
          </p:nvSpPr>
          <p:spPr>
            <a:xfrm>
              <a:off x="10003961" y="3444268"/>
              <a:ext cx="793381" cy="3837"/>
            </a:xfrm>
            <a:custGeom>
              <a:avLst/>
              <a:gdLst>
                <a:gd name="connsiteX0" fmla="*/ 73 w 793381"/>
                <a:gd name="connsiteY0" fmla="*/ 5 h 3837"/>
                <a:gd name="connsiteX1" fmla="*/ 793455 w 793381"/>
                <a:gd name="connsiteY1" fmla="*/ 5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5"/>
                  </a:moveTo>
                  <a:lnTo>
                    <a:pt x="793455" y="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CF279586-9253-8F56-0233-58868294E4A9}"/>
                </a:ext>
              </a:extLst>
            </p:cNvPr>
            <p:cNvSpPr/>
            <p:nvPr/>
          </p:nvSpPr>
          <p:spPr>
            <a:xfrm>
              <a:off x="10003961" y="3444268"/>
              <a:ext cx="793381" cy="176303"/>
            </a:xfrm>
            <a:custGeom>
              <a:avLst/>
              <a:gdLst>
                <a:gd name="connsiteX0" fmla="*/ 73 w 793381"/>
                <a:gd name="connsiteY0" fmla="*/ 8 h 176303"/>
                <a:gd name="connsiteX1" fmla="*/ 793455 w 793381"/>
                <a:gd name="connsiteY1" fmla="*/ 17631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8"/>
                  </a:moveTo>
                  <a:lnTo>
                    <a:pt x="793455" y="17631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EFD04B3-6C42-9321-4DB3-CE0193384723}"/>
                </a:ext>
              </a:extLst>
            </p:cNvPr>
            <p:cNvSpPr/>
            <p:nvPr/>
          </p:nvSpPr>
          <p:spPr>
            <a:xfrm>
              <a:off x="10003961" y="3444268"/>
              <a:ext cx="793381" cy="352607"/>
            </a:xfrm>
            <a:custGeom>
              <a:avLst/>
              <a:gdLst>
                <a:gd name="connsiteX0" fmla="*/ 73 w 793381"/>
                <a:gd name="connsiteY0" fmla="*/ 11 h 352607"/>
                <a:gd name="connsiteX1" fmla="*/ 793455 w 793381"/>
                <a:gd name="connsiteY1" fmla="*/ 352619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11"/>
                  </a:moveTo>
                  <a:lnTo>
                    <a:pt x="793455" y="35261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0024EB-AD82-4CC6-DC89-A1B85C38663B}"/>
                </a:ext>
              </a:extLst>
            </p:cNvPr>
            <p:cNvSpPr/>
            <p:nvPr/>
          </p:nvSpPr>
          <p:spPr>
            <a:xfrm>
              <a:off x="10003961" y="3444268"/>
              <a:ext cx="793381" cy="528911"/>
            </a:xfrm>
            <a:custGeom>
              <a:avLst/>
              <a:gdLst>
                <a:gd name="connsiteX0" fmla="*/ 73 w 793381"/>
                <a:gd name="connsiteY0" fmla="*/ 14 h 528911"/>
                <a:gd name="connsiteX1" fmla="*/ 793455 w 793381"/>
                <a:gd name="connsiteY1" fmla="*/ 528925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14"/>
                  </a:moveTo>
                  <a:lnTo>
                    <a:pt x="793455" y="52892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C103C1F8-B933-9F27-B617-FE718E283EAD}"/>
                </a:ext>
              </a:extLst>
            </p:cNvPr>
            <p:cNvSpPr/>
            <p:nvPr/>
          </p:nvSpPr>
          <p:spPr>
            <a:xfrm>
              <a:off x="10003961" y="3444268"/>
              <a:ext cx="793381" cy="705214"/>
            </a:xfrm>
            <a:custGeom>
              <a:avLst/>
              <a:gdLst>
                <a:gd name="connsiteX0" fmla="*/ 73 w 793381"/>
                <a:gd name="connsiteY0" fmla="*/ 17 h 705214"/>
                <a:gd name="connsiteX1" fmla="*/ 793455 w 793381"/>
                <a:gd name="connsiteY1" fmla="*/ 705232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17"/>
                  </a:moveTo>
                  <a:lnTo>
                    <a:pt x="793455" y="7052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CF89160-3F7F-7F43-4A80-566633B7F9A1}"/>
                </a:ext>
              </a:extLst>
            </p:cNvPr>
            <p:cNvSpPr/>
            <p:nvPr/>
          </p:nvSpPr>
          <p:spPr>
            <a:xfrm>
              <a:off x="10003961" y="3444268"/>
              <a:ext cx="793381" cy="881518"/>
            </a:xfrm>
            <a:custGeom>
              <a:avLst/>
              <a:gdLst>
                <a:gd name="connsiteX0" fmla="*/ 73 w 793381"/>
                <a:gd name="connsiteY0" fmla="*/ 20 h 881518"/>
                <a:gd name="connsiteX1" fmla="*/ 793455 w 793381"/>
                <a:gd name="connsiteY1" fmla="*/ 881539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20"/>
                  </a:moveTo>
                  <a:lnTo>
                    <a:pt x="793455" y="88153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F8FC129-68EC-848F-BB9B-FB58573AE601}"/>
                </a:ext>
              </a:extLst>
            </p:cNvPr>
            <p:cNvSpPr/>
            <p:nvPr/>
          </p:nvSpPr>
          <p:spPr>
            <a:xfrm>
              <a:off x="10003961" y="3444268"/>
              <a:ext cx="793381" cy="1057822"/>
            </a:xfrm>
            <a:custGeom>
              <a:avLst/>
              <a:gdLst>
                <a:gd name="connsiteX0" fmla="*/ 73 w 793381"/>
                <a:gd name="connsiteY0" fmla="*/ 23 h 1057822"/>
                <a:gd name="connsiteX1" fmla="*/ 793455 w 793381"/>
                <a:gd name="connsiteY1" fmla="*/ 1057846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23"/>
                  </a:moveTo>
                  <a:lnTo>
                    <a:pt x="793455" y="105784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BEEF4481-3821-3BA1-AE0E-023649ECD3A9}"/>
                </a:ext>
              </a:extLst>
            </p:cNvPr>
            <p:cNvSpPr/>
            <p:nvPr/>
          </p:nvSpPr>
          <p:spPr>
            <a:xfrm>
              <a:off x="10003961" y="3444268"/>
              <a:ext cx="793381" cy="1234125"/>
            </a:xfrm>
            <a:custGeom>
              <a:avLst/>
              <a:gdLst>
                <a:gd name="connsiteX0" fmla="*/ 73 w 793381"/>
                <a:gd name="connsiteY0" fmla="*/ 26 h 1234125"/>
                <a:gd name="connsiteX1" fmla="*/ 793455 w 793381"/>
                <a:gd name="connsiteY1" fmla="*/ 1234152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234125">
                  <a:moveTo>
                    <a:pt x="73" y="26"/>
                  </a:moveTo>
                  <a:lnTo>
                    <a:pt x="793455" y="123415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4FF0FCF1-BE83-2CC6-8050-E764B30537BC}"/>
                </a:ext>
              </a:extLst>
            </p:cNvPr>
            <p:cNvSpPr/>
            <p:nvPr/>
          </p:nvSpPr>
          <p:spPr>
            <a:xfrm>
              <a:off x="10003961" y="3267964"/>
              <a:ext cx="793381" cy="352607"/>
            </a:xfrm>
            <a:custGeom>
              <a:avLst/>
              <a:gdLst>
                <a:gd name="connsiteX0" fmla="*/ 73 w 793381"/>
                <a:gd name="connsiteY0" fmla="*/ 352613 h 352607"/>
                <a:gd name="connsiteX1" fmla="*/ 793455 w 793381"/>
                <a:gd name="connsiteY1" fmla="*/ 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13"/>
                  </a:moveTo>
                  <a:lnTo>
                    <a:pt x="793455" y="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6EC0B83-6C93-B7FC-761C-EA34B11E0397}"/>
                </a:ext>
              </a:extLst>
            </p:cNvPr>
            <p:cNvSpPr/>
            <p:nvPr/>
          </p:nvSpPr>
          <p:spPr>
            <a:xfrm>
              <a:off x="10003961" y="3444268"/>
              <a:ext cx="793381" cy="176303"/>
            </a:xfrm>
            <a:custGeom>
              <a:avLst/>
              <a:gdLst>
                <a:gd name="connsiteX0" fmla="*/ 73 w 793381"/>
                <a:gd name="connsiteY0" fmla="*/ 176312 h 176303"/>
                <a:gd name="connsiteX1" fmla="*/ 793455 w 793381"/>
                <a:gd name="connsiteY1" fmla="*/ 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12"/>
                  </a:moveTo>
                  <a:lnTo>
                    <a:pt x="793455" y="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A2B599E-A27B-558D-586B-96247D1A6E91}"/>
                </a:ext>
              </a:extLst>
            </p:cNvPr>
            <p:cNvSpPr/>
            <p:nvPr/>
          </p:nvSpPr>
          <p:spPr>
            <a:xfrm>
              <a:off x="10003961" y="3620572"/>
              <a:ext cx="793381" cy="3837"/>
            </a:xfrm>
            <a:custGeom>
              <a:avLst/>
              <a:gdLst>
                <a:gd name="connsiteX0" fmla="*/ 73 w 793381"/>
                <a:gd name="connsiteY0" fmla="*/ 11 h 3837"/>
                <a:gd name="connsiteX1" fmla="*/ 793455 w 793381"/>
                <a:gd name="connsiteY1" fmla="*/ 1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11"/>
                  </a:moveTo>
                  <a:lnTo>
                    <a:pt x="793455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0BC6A207-5F24-77D8-AAA6-FE6DF2DB66AD}"/>
                </a:ext>
              </a:extLst>
            </p:cNvPr>
            <p:cNvSpPr/>
            <p:nvPr/>
          </p:nvSpPr>
          <p:spPr>
            <a:xfrm>
              <a:off x="10003961" y="3620572"/>
              <a:ext cx="793381" cy="176303"/>
            </a:xfrm>
            <a:custGeom>
              <a:avLst/>
              <a:gdLst>
                <a:gd name="connsiteX0" fmla="*/ 73 w 793381"/>
                <a:gd name="connsiteY0" fmla="*/ 14 h 176303"/>
                <a:gd name="connsiteX1" fmla="*/ 793455 w 793381"/>
                <a:gd name="connsiteY1" fmla="*/ 17631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4"/>
                  </a:moveTo>
                  <a:lnTo>
                    <a:pt x="793455" y="17631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849209E-7953-56EC-0CF4-168BED5936A5}"/>
                </a:ext>
              </a:extLst>
            </p:cNvPr>
            <p:cNvSpPr/>
            <p:nvPr/>
          </p:nvSpPr>
          <p:spPr>
            <a:xfrm>
              <a:off x="10003961" y="3620572"/>
              <a:ext cx="793381" cy="352607"/>
            </a:xfrm>
            <a:custGeom>
              <a:avLst/>
              <a:gdLst>
                <a:gd name="connsiteX0" fmla="*/ 73 w 793381"/>
                <a:gd name="connsiteY0" fmla="*/ 17 h 352607"/>
                <a:gd name="connsiteX1" fmla="*/ 793455 w 793381"/>
                <a:gd name="connsiteY1" fmla="*/ 35262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17"/>
                  </a:moveTo>
                  <a:lnTo>
                    <a:pt x="793455" y="35262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16444C39-37AE-1022-9C9E-B5B8BA2B551B}"/>
                </a:ext>
              </a:extLst>
            </p:cNvPr>
            <p:cNvSpPr/>
            <p:nvPr/>
          </p:nvSpPr>
          <p:spPr>
            <a:xfrm>
              <a:off x="10003961" y="3620572"/>
              <a:ext cx="793381" cy="528911"/>
            </a:xfrm>
            <a:custGeom>
              <a:avLst/>
              <a:gdLst>
                <a:gd name="connsiteX0" fmla="*/ 73 w 793381"/>
                <a:gd name="connsiteY0" fmla="*/ 20 h 528911"/>
                <a:gd name="connsiteX1" fmla="*/ 793455 w 793381"/>
                <a:gd name="connsiteY1" fmla="*/ 528931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20"/>
                  </a:moveTo>
                  <a:lnTo>
                    <a:pt x="793455" y="52893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C1E9A8B-63C5-86BA-D4AD-D1539BA94E09}"/>
                </a:ext>
              </a:extLst>
            </p:cNvPr>
            <p:cNvSpPr/>
            <p:nvPr/>
          </p:nvSpPr>
          <p:spPr>
            <a:xfrm>
              <a:off x="10003961" y="3620572"/>
              <a:ext cx="793381" cy="705214"/>
            </a:xfrm>
            <a:custGeom>
              <a:avLst/>
              <a:gdLst>
                <a:gd name="connsiteX0" fmla="*/ 73 w 793381"/>
                <a:gd name="connsiteY0" fmla="*/ 23 h 705214"/>
                <a:gd name="connsiteX1" fmla="*/ 793455 w 793381"/>
                <a:gd name="connsiteY1" fmla="*/ 705238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23"/>
                  </a:moveTo>
                  <a:lnTo>
                    <a:pt x="793455" y="7052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1BE12EB-3EE7-67A2-BB92-5DA277ACD7E1}"/>
                </a:ext>
              </a:extLst>
            </p:cNvPr>
            <p:cNvSpPr/>
            <p:nvPr/>
          </p:nvSpPr>
          <p:spPr>
            <a:xfrm>
              <a:off x="10003961" y="3620572"/>
              <a:ext cx="793381" cy="881518"/>
            </a:xfrm>
            <a:custGeom>
              <a:avLst/>
              <a:gdLst>
                <a:gd name="connsiteX0" fmla="*/ 73 w 793381"/>
                <a:gd name="connsiteY0" fmla="*/ 26 h 881518"/>
                <a:gd name="connsiteX1" fmla="*/ 793455 w 793381"/>
                <a:gd name="connsiteY1" fmla="*/ 881545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26"/>
                  </a:moveTo>
                  <a:lnTo>
                    <a:pt x="793455" y="88154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32D8E62F-2112-50C6-00BD-07C7B1194EB8}"/>
                </a:ext>
              </a:extLst>
            </p:cNvPr>
            <p:cNvSpPr/>
            <p:nvPr/>
          </p:nvSpPr>
          <p:spPr>
            <a:xfrm>
              <a:off x="10003961" y="3620572"/>
              <a:ext cx="793381" cy="1057822"/>
            </a:xfrm>
            <a:custGeom>
              <a:avLst/>
              <a:gdLst>
                <a:gd name="connsiteX0" fmla="*/ 73 w 793381"/>
                <a:gd name="connsiteY0" fmla="*/ 29 h 1057822"/>
                <a:gd name="connsiteX1" fmla="*/ 793455 w 793381"/>
                <a:gd name="connsiteY1" fmla="*/ 1057851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29"/>
                  </a:moveTo>
                  <a:lnTo>
                    <a:pt x="793455" y="105785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9F6F3DB-4FD7-E8C1-EFEE-2C5FA3EBC47A}"/>
                </a:ext>
              </a:extLst>
            </p:cNvPr>
            <p:cNvSpPr/>
            <p:nvPr/>
          </p:nvSpPr>
          <p:spPr>
            <a:xfrm>
              <a:off x="10003961" y="3267964"/>
              <a:ext cx="793381" cy="528911"/>
            </a:xfrm>
            <a:custGeom>
              <a:avLst/>
              <a:gdLst>
                <a:gd name="connsiteX0" fmla="*/ 73 w 793381"/>
                <a:gd name="connsiteY0" fmla="*/ 528920 h 528911"/>
                <a:gd name="connsiteX1" fmla="*/ 793455 w 793381"/>
                <a:gd name="connsiteY1" fmla="*/ 8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20"/>
                  </a:moveTo>
                  <a:lnTo>
                    <a:pt x="793455" y="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714F9094-D334-713A-78F2-14789C98842A}"/>
                </a:ext>
              </a:extLst>
            </p:cNvPr>
            <p:cNvSpPr/>
            <p:nvPr/>
          </p:nvSpPr>
          <p:spPr>
            <a:xfrm>
              <a:off x="10003961" y="3444268"/>
              <a:ext cx="793381" cy="352607"/>
            </a:xfrm>
            <a:custGeom>
              <a:avLst/>
              <a:gdLst>
                <a:gd name="connsiteX0" fmla="*/ 73 w 793381"/>
                <a:gd name="connsiteY0" fmla="*/ 352619 h 352607"/>
                <a:gd name="connsiteX1" fmla="*/ 793455 w 793381"/>
                <a:gd name="connsiteY1" fmla="*/ 1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19"/>
                  </a:moveTo>
                  <a:lnTo>
                    <a:pt x="793455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E369A6BB-2771-3056-616F-00FF817CDD72}"/>
                </a:ext>
              </a:extLst>
            </p:cNvPr>
            <p:cNvSpPr/>
            <p:nvPr/>
          </p:nvSpPr>
          <p:spPr>
            <a:xfrm>
              <a:off x="10003961" y="3620572"/>
              <a:ext cx="793381" cy="176303"/>
            </a:xfrm>
            <a:custGeom>
              <a:avLst/>
              <a:gdLst>
                <a:gd name="connsiteX0" fmla="*/ 73 w 793381"/>
                <a:gd name="connsiteY0" fmla="*/ 176318 h 176303"/>
                <a:gd name="connsiteX1" fmla="*/ 793455 w 793381"/>
                <a:gd name="connsiteY1" fmla="*/ 1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18"/>
                  </a:moveTo>
                  <a:lnTo>
                    <a:pt x="793455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B3D04E22-287E-8E0A-76F8-4BB4F95BC05E}"/>
                </a:ext>
              </a:extLst>
            </p:cNvPr>
            <p:cNvSpPr/>
            <p:nvPr/>
          </p:nvSpPr>
          <p:spPr>
            <a:xfrm>
              <a:off x="10003961" y="3796875"/>
              <a:ext cx="793381" cy="3837"/>
            </a:xfrm>
            <a:custGeom>
              <a:avLst/>
              <a:gdLst>
                <a:gd name="connsiteX0" fmla="*/ 73 w 793381"/>
                <a:gd name="connsiteY0" fmla="*/ 17 h 3837"/>
                <a:gd name="connsiteX1" fmla="*/ 793455 w 793381"/>
                <a:gd name="connsiteY1" fmla="*/ 17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17"/>
                  </a:moveTo>
                  <a:lnTo>
                    <a:pt x="793455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F688C4D1-3CE8-2F5E-E485-F93C73D9ADC9}"/>
                </a:ext>
              </a:extLst>
            </p:cNvPr>
            <p:cNvSpPr/>
            <p:nvPr/>
          </p:nvSpPr>
          <p:spPr>
            <a:xfrm>
              <a:off x="10003961" y="3796875"/>
              <a:ext cx="793381" cy="176303"/>
            </a:xfrm>
            <a:custGeom>
              <a:avLst/>
              <a:gdLst>
                <a:gd name="connsiteX0" fmla="*/ 73 w 793381"/>
                <a:gd name="connsiteY0" fmla="*/ 20 h 176303"/>
                <a:gd name="connsiteX1" fmla="*/ 793455 w 793381"/>
                <a:gd name="connsiteY1" fmla="*/ 17632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20"/>
                  </a:moveTo>
                  <a:lnTo>
                    <a:pt x="793455" y="17632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ABD31082-EE24-8857-27A1-45EB2BCF51F8}"/>
                </a:ext>
              </a:extLst>
            </p:cNvPr>
            <p:cNvSpPr/>
            <p:nvPr/>
          </p:nvSpPr>
          <p:spPr>
            <a:xfrm>
              <a:off x="10003961" y="3796875"/>
              <a:ext cx="793381" cy="352607"/>
            </a:xfrm>
            <a:custGeom>
              <a:avLst/>
              <a:gdLst>
                <a:gd name="connsiteX0" fmla="*/ 73 w 793381"/>
                <a:gd name="connsiteY0" fmla="*/ 23 h 352607"/>
                <a:gd name="connsiteX1" fmla="*/ 793455 w 793381"/>
                <a:gd name="connsiteY1" fmla="*/ 35263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23"/>
                  </a:moveTo>
                  <a:lnTo>
                    <a:pt x="793455" y="35263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4CB347B7-CD16-CD67-BC8A-18240627B717}"/>
                </a:ext>
              </a:extLst>
            </p:cNvPr>
            <p:cNvSpPr/>
            <p:nvPr/>
          </p:nvSpPr>
          <p:spPr>
            <a:xfrm>
              <a:off x="10003961" y="3796875"/>
              <a:ext cx="793381" cy="528911"/>
            </a:xfrm>
            <a:custGeom>
              <a:avLst/>
              <a:gdLst>
                <a:gd name="connsiteX0" fmla="*/ 73 w 793381"/>
                <a:gd name="connsiteY0" fmla="*/ 26 h 528911"/>
                <a:gd name="connsiteX1" fmla="*/ 793455 w 793381"/>
                <a:gd name="connsiteY1" fmla="*/ 528937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26"/>
                  </a:moveTo>
                  <a:lnTo>
                    <a:pt x="793455" y="52893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7ED2DB44-86F7-C075-5AAA-B5D74E5AE38D}"/>
                </a:ext>
              </a:extLst>
            </p:cNvPr>
            <p:cNvSpPr/>
            <p:nvPr/>
          </p:nvSpPr>
          <p:spPr>
            <a:xfrm>
              <a:off x="10003961" y="3796875"/>
              <a:ext cx="793381" cy="705214"/>
            </a:xfrm>
            <a:custGeom>
              <a:avLst/>
              <a:gdLst>
                <a:gd name="connsiteX0" fmla="*/ 73 w 793381"/>
                <a:gd name="connsiteY0" fmla="*/ 29 h 705214"/>
                <a:gd name="connsiteX1" fmla="*/ 793455 w 793381"/>
                <a:gd name="connsiteY1" fmla="*/ 705244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29"/>
                  </a:moveTo>
                  <a:lnTo>
                    <a:pt x="793455" y="7052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9BE357D4-7908-0641-298B-49E8BB341FD1}"/>
                </a:ext>
              </a:extLst>
            </p:cNvPr>
            <p:cNvSpPr/>
            <p:nvPr/>
          </p:nvSpPr>
          <p:spPr>
            <a:xfrm>
              <a:off x="10003961" y="3796875"/>
              <a:ext cx="793381" cy="881518"/>
            </a:xfrm>
            <a:custGeom>
              <a:avLst/>
              <a:gdLst>
                <a:gd name="connsiteX0" fmla="*/ 73 w 793381"/>
                <a:gd name="connsiteY0" fmla="*/ 32 h 881518"/>
                <a:gd name="connsiteX1" fmla="*/ 793455 w 793381"/>
                <a:gd name="connsiteY1" fmla="*/ 881551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32"/>
                  </a:moveTo>
                  <a:lnTo>
                    <a:pt x="793455" y="88155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58D4AD2-8C6F-A84C-E128-584A361C346F}"/>
                </a:ext>
              </a:extLst>
            </p:cNvPr>
            <p:cNvSpPr/>
            <p:nvPr/>
          </p:nvSpPr>
          <p:spPr>
            <a:xfrm>
              <a:off x="10003961" y="3267964"/>
              <a:ext cx="793381" cy="705214"/>
            </a:xfrm>
            <a:custGeom>
              <a:avLst/>
              <a:gdLst>
                <a:gd name="connsiteX0" fmla="*/ 73 w 793381"/>
                <a:gd name="connsiteY0" fmla="*/ 705226 h 705214"/>
                <a:gd name="connsiteX1" fmla="*/ 793455 w 793381"/>
                <a:gd name="connsiteY1" fmla="*/ 11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705226"/>
                  </a:moveTo>
                  <a:lnTo>
                    <a:pt x="793455" y="1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36D99B9-5992-C1AA-2EED-BCB5735B5E5B}"/>
                </a:ext>
              </a:extLst>
            </p:cNvPr>
            <p:cNvSpPr/>
            <p:nvPr/>
          </p:nvSpPr>
          <p:spPr>
            <a:xfrm>
              <a:off x="10003961" y="3444268"/>
              <a:ext cx="793381" cy="528911"/>
            </a:xfrm>
            <a:custGeom>
              <a:avLst/>
              <a:gdLst>
                <a:gd name="connsiteX0" fmla="*/ 73 w 793381"/>
                <a:gd name="connsiteY0" fmla="*/ 528925 h 528911"/>
                <a:gd name="connsiteX1" fmla="*/ 793455 w 793381"/>
                <a:gd name="connsiteY1" fmla="*/ 14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25"/>
                  </a:moveTo>
                  <a:lnTo>
                    <a:pt x="793455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CA9227B0-3851-F482-F113-66352E2D5E14}"/>
                </a:ext>
              </a:extLst>
            </p:cNvPr>
            <p:cNvSpPr/>
            <p:nvPr/>
          </p:nvSpPr>
          <p:spPr>
            <a:xfrm>
              <a:off x="10003961" y="3620572"/>
              <a:ext cx="793381" cy="352607"/>
            </a:xfrm>
            <a:custGeom>
              <a:avLst/>
              <a:gdLst>
                <a:gd name="connsiteX0" fmla="*/ 73 w 793381"/>
                <a:gd name="connsiteY0" fmla="*/ 352625 h 352607"/>
                <a:gd name="connsiteX1" fmla="*/ 793455 w 793381"/>
                <a:gd name="connsiteY1" fmla="*/ 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25"/>
                  </a:moveTo>
                  <a:lnTo>
                    <a:pt x="793455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215DDE1-7E77-7E4E-C3DD-8EA618C568CA}"/>
                </a:ext>
              </a:extLst>
            </p:cNvPr>
            <p:cNvSpPr/>
            <p:nvPr/>
          </p:nvSpPr>
          <p:spPr>
            <a:xfrm>
              <a:off x="10003961" y="3796875"/>
              <a:ext cx="793381" cy="176303"/>
            </a:xfrm>
            <a:custGeom>
              <a:avLst/>
              <a:gdLst>
                <a:gd name="connsiteX0" fmla="*/ 73 w 793381"/>
                <a:gd name="connsiteY0" fmla="*/ 176324 h 176303"/>
                <a:gd name="connsiteX1" fmla="*/ 793455 w 793381"/>
                <a:gd name="connsiteY1" fmla="*/ 2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24"/>
                  </a:moveTo>
                  <a:lnTo>
                    <a:pt x="793455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FF016FD8-9C80-3512-C881-B9E9DE0A0D05}"/>
                </a:ext>
              </a:extLst>
            </p:cNvPr>
            <p:cNvSpPr/>
            <p:nvPr/>
          </p:nvSpPr>
          <p:spPr>
            <a:xfrm>
              <a:off x="10003961" y="3973179"/>
              <a:ext cx="793381" cy="3837"/>
            </a:xfrm>
            <a:custGeom>
              <a:avLst/>
              <a:gdLst>
                <a:gd name="connsiteX0" fmla="*/ 73 w 793381"/>
                <a:gd name="connsiteY0" fmla="*/ 23 h 3837"/>
                <a:gd name="connsiteX1" fmla="*/ 793455 w 793381"/>
                <a:gd name="connsiteY1" fmla="*/ 23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23"/>
                  </a:moveTo>
                  <a:lnTo>
                    <a:pt x="793455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9375657-15D1-C3A8-17E0-BECF5A1F247F}"/>
                </a:ext>
              </a:extLst>
            </p:cNvPr>
            <p:cNvSpPr/>
            <p:nvPr/>
          </p:nvSpPr>
          <p:spPr>
            <a:xfrm>
              <a:off x="10003961" y="3973179"/>
              <a:ext cx="793381" cy="176303"/>
            </a:xfrm>
            <a:custGeom>
              <a:avLst/>
              <a:gdLst>
                <a:gd name="connsiteX0" fmla="*/ 73 w 793381"/>
                <a:gd name="connsiteY0" fmla="*/ 26 h 176303"/>
                <a:gd name="connsiteX1" fmla="*/ 793455 w 793381"/>
                <a:gd name="connsiteY1" fmla="*/ 176330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26"/>
                  </a:moveTo>
                  <a:lnTo>
                    <a:pt x="793455" y="17633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84838B7-BD19-C366-DB20-3F1158C46104}"/>
                </a:ext>
              </a:extLst>
            </p:cNvPr>
            <p:cNvSpPr/>
            <p:nvPr/>
          </p:nvSpPr>
          <p:spPr>
            <a:xfrm>
              <a:off x="10003961" y="3973179"/>
              <a:ext cx="793381" cy="352607"/>
            </a:xfrm>
            <a:custGeom>
              <a:avLst/>
              <a:gdLst>
                <a:gd name="connsiteX0" fmla="*/ 73 w 793381"/>
                <a:gd name="connsiteY0" fmla="*/ 29 h 352607"/>
                <a:gd name="connsiteX1" fmla="*/ 793455 w 793381"/>
                <a:gd name="connsiteY1" fmla="*/ 35263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29"/>
                  </a:moveTo>
                  <a:lnTo>
                    <a:pt x="793455" y="35263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3935A5F-5006-9A42-8B3C-C09FA86ACFD8}"/>
                </a:ext>
              </a:extLst>
            </p:cNvPr>
            <p:cNvSpPr/>
            <p:nvPr/>
          </p:nvSpPr>
          <p:spPr>
            <a:xfrm>
              <a:off x="10003961" y="3973179"/>
              <a:ext cx="793381" cy="528911"/>
            </a:xfrm>
            <a:custGeom>
              <a:avLst/>
              <a:gdLst>
                <a:gd name="connsiteX0" fmla="*/ 73 w 793381"/>
                <a:gd name="connsiteY0" fmla="*/ 32 h 528911"/>
                <a:gd name="connsiteX1" fmla="*/ 793455 w 793381"/>
                <a:gd name="connsiteY1" fmla="*/ 528943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32"/>
                  </a:moveTo>
                  <a:lnTo>
                    <a:pt x="793455" y="52894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DCAFBAB-AE79-9A45-CC5B-5D0A1DD7D679}"/>
                </a:ext>
              </a:extLst>
            </p:cNvPr>
            <p:cNvSpPr/>
            <p:nvPr/>
          </p:nvSpPr>
          <p:spPr>
            <a:xfrm>
              <a:off x="10003961" y="3973179"/>
              <a:ext cx="793381" cy="705214"/>
            </a:xfrm>
            <a:custGeom>
              <a:avLst/>
              <a:gdLst>
                <a:gd name="connsiteX0" fmla="*/ 73 w 793381"/>
                <a:gd name="connsiteY0" fmla="*/ 35 h 705214"/>
                <a:gd name="connsiteX1" fmla="*/ 793455 w 793381"/>
                <a:gd name="connsiteY1" fmla="*/ 705250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35"/>
                  </a:moveTo>
                  <a:lnTo>
                    <a:pt x="793455" y="70525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0D14CE5E-D96A-D9F0-57F4-2551CFBAAC33}"/>
                </a:ext>
              </a:extLst>
            </p:cNvPr>
            <p:cNvSpPr/>
            <p:nvPr/>
          </p:nvSpPr>
          <p:spPr>
            <a:xfrm>
              <a:off x="10003961" y="3267964"/>
              <a:ext cx="793381" cy="881518"/>
            </a:xfrm>
            <a:custGeom>
              <a:avLst/>
              <a:gdLst>
                <a:gd name="connsiteX0" fmla="*/ 73 w 793381"/>
                <a:gd name="connsiteY0" fmla="*/ 881533 h 881518"/>
                <a:gd name="connsiteX1" fmla="*/ 793455 w 793381"/>
                <a:gd name="connsiteY1" fmla="*/ 14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881533"/>
                  </a:moveTo>
                  <a:lnTo>
                    <a:pt x="793455" y="1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B0BFC57-550E-23E1-B93E-09F98FDE72AE}"/>
                </a:ext>
              </a:extLst>
            </p:cNvPr>
            <p:cNvSpPr/>
            <p:nvPr/>
          </p:nvSpPr>
          <p:spPr>
            <a:xfrm>
              <a:off x="10003961" y="3444268"/>
              <a:ext cx="793381" cy="705214"/>
            </a:xfrm>
            <a:custGeom>
              <a:avLst/>
              <a:gdLst>
                <a:gd name="connsiteX0" fmla="*/ 73 w 793381"/>
                <a:gd name="connsiteY0" fmla="*/ 705232 h 705214"/>
                <a:gd name="connsiteX1" fmla="*/ 793455 w 793381"/>
                <a:gd name="connsiteY1" fmla="*/ 17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705232"/>
                  </a:moveTo>
                  <a:lnTo>
                    <a:pt x="793455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355288D-C09A-74BF-FF3C-216424A07E30}"/>
                </a:ext>
              </a:extLst>
            </p:cNvPr>
            <p:cNvSpPr/>
            <p:nvPr/>
          </p:nvSpPr>
          <p:spPr>
            <a:xfrm>
              <a:off x="10003961" y="3620572"/>
              <a:ext cx="793381" cy="528911"/>
            </a:xfrm>
            <a:custGeom>
              <a:avLst/>
              <a:gdLst>
                <a:gd name="connsiteX0" fmla="*/ 73 w 793381"/>
                <a:gd name="connsiteY0" fmla="*/ 528931 h 528911"/>
                <a:gd name="connsiteX1" fmla="*/ 793455 w 793381"/>
                <a:gd name="connsiteY1" fmla="*/ 20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31"/>
                  </a:moveTo>
                  <a:lnTo>
                    <a:pt x="793455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AB142D9-0542-1BA2-5FCE-2836455CBCED}"/>
                </a:ext>
              </a:extLst>
            </p:cNvPr>
            <p:cNvSpPr/>
            <p:nvPr/>
          </p:nvSpPr>
          <p:spPr>
            <a:xfrm>
              <a:off x="10003961" y="3796875"/>
              <a:ext cx="793381" cy="352607"/>
            </a:xfrm>
            <a:custGeom>
              <a:avLst/>
              <a:gdLst>
                <a:gd name="connsiteX0" fmla="*/ 73 w 793381"/>
                <a:gd name="connsiteY0" fmla="*/ 352631 h 352607"/>
                <a:gd name="connsiteX1" fmla="*/ 793455 w 793381"/>
                <a:gd name="connsiteY1" fmla="*/ 2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31"/>
                  </a:moveTo>
                  <a:lnTo>
                    <a:pt x="793455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BCAA8094-578E-D804-741A-8091EB90616D}"/>
                </a:ext>
              </a:extLst>
            </p:cNvPr>
            <p:cNvSpPr/>
            <p:nvPr/>
          </p:nvSpPr>
          <p:spPr>
            <a:xfrm>
              <a:off x="10003961" y="3973179"/>
              <a:ext cx="793381" cy="176303"/>
            </a:xfrm>
            <a:custGeom>
              <a:avLst/>
              <a:gdLst>
                <a:gd name="connsiteX0" fmla="*/ 73 w 793381"/>
                <a:gd name="connsiteY0" fmla="*/ 176330 h 176303"/>
                <a:gd name="connsiteX1" fmla="*/ 793455 w 793381"/>
                <a:gd name="connsiteY1" fmla="*/ 2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30"/>
                  </a:moveTo>
                  <a:lnTo>
                    <a:pt x="793455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49AB6BE-7AA9-F8C4-B31C-15B1088AA2DD}"/>
                </a:ext>
              </a:extLst>
            </p:cNvPr>
            <p:cNvSpPr/>
            <p:nvPr/>
          </p:nvSpPr>
          <p:spPr>
            <a:xfrm>
              <a:off x="10003961" y="4149483"/>
              <a:ext cx="793381" cy="3837"/>
            </a:xfrm>
            <a:custGeom>
              <a:avLst/>
              <a:gdLst>
                <a:gd name="connsiteX0" fmla="*/ 73 w 793381"/>
                <a:gd name="connsiteY0" fmla="*/ 29 h 3837"/>
                <a:gd name="connsiteX1" fmla="*/ 793455 w 793381"/>
                <a:gd name="connsiteY1" fmla="*/ 29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29"/>
                  </a:moveTo>
                  <a:lnTo>
                    <a:pt x="793455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5D52106B-4E8C-C673-F4C9-159EAC35E4F7}"/>
                </a:ext>
              </a:extLst>
            </p:cNvPr>
            <p:cNvSpPr/>
            <p:nvPr/>
          </p:nvSpPr>
          <p:spPr>
            <a:xfrm>
              <a:off x="10003961" y="4149483"/>
              <a:ext cx="793381" cy="176303"/>
            </a:xfrm>
            <a:custGeom>
              <a:avLst/>
              <a:gdLst>
                <a:gd name="connsiteX0" fmla="*/ 73 w 793381"/>
                <a:gd name="connsiteY0" fmla="*/ 32 h 176303"/>
                <a:gd name="connsiteX1" fmla="*/ 793455 w 793381"/>
                <a:gd name="connsiteY1" fmla="*/ 176336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32"/>
                  </a:moveTo>
                  <a:lnTo>
                    <a:pt x="793455" y="17633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CAA00385-3792-E7EB-986B-C21D3896474D}"/>
                </a:ext>
              </a:extLst>
            </p:cNvPr>
            <p:cNvSpPr/>
            <p:nvPr/>
          </p:nvSpPr>
          <p:spPr>
            <a:xfrm>
              <a:off x="10003961" y="4149483"/>
              <a:ext cx="793381" cy="352607"/>
            </a:xfrm>
            <a:custGeom>
              <a:avLst/>
              <a:gdLst>
                <a:gd name="connsiteX0" fmla="*/ 73 w 793381"/>
                <a:gd name="connsiteY0" fmla="*/ 35 h 352607"/>
                <a:gd name="connsiteX1" fmla="*/ 793455 w 793381"/>
                <a:gd name="connsiteY1" fmla="*/ 352643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"/>
                  </a:moveTo>
                  <a:lnTo>
                    <a:pt x="793455" y="35264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CB98C842-71D3-3A72-7007-70DC2180AE15}"/>
                </a:ext>
              </a:extLst>
            </p:cNvPr>
            <p:cNvSpPr/>
            <p:nvPr/>
          </p:nvSpPr>
          <p:spPr>
            <a:xfrm>
              <a:off x="10003961" y="4149483"/>
              <a:ext cx="793381" cy="528911"/>
            </a:xfrm>
            <a:custGeom>
              <a:avLst/>
              <a:gdLst>
                <a:gd name="connsiteX0" fmla="*/ 73 w 793381"/>
                <a:gd name="connsiteY0" fmla="*/ 38 h 528911"/>
                <a:gd name="connsiteX1" fmla="*/ 793455 w 793381"/>
                <a:gd name="connsiteY1" fmla="*/ 528949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38"/>
                  </a:moveTo>
                  <a:lnTo>
                    <a:pt x="793455" y="52894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2160048-7284-C425-7E57-64CA549923BC}"/>
                </a:ext>
              </a:extLst>
            </p:cNvPr>
            <p:cNvSpPr/>
            <p:nvPr/>
          </p:nvSpPr>
          <p:spPr>
            <a:xfrm>
              <a:off x="10003961" y="3267964"/>
              <a:ext cx="793381" cy="1057822"/>
            </a:xfrm>
            <a:custGeom>
              <a:avLst/>
              <a:gdLst>
                <a:gd name="connsiteX0" fmla="*/ 73 w 793381"/>
                <a:gd name="connsiteY0" fmla="*/ 1057840 h 1057822"/>
                <a:gd name="connsiteX1" fmla="*/ 793455 w 793381"/>
                <a:gd name="connsiteY1" fmla="*/ 17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1057840"/>
                  </a:moveTo>
                  <a:lnTo>
                    <a:pt x="793455" y="1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AB48A8F-D77A-868C-6936-E2C6DF4F4C28}"/>
                </a:ext>
              </a:extLst>
            </p:cNvPr>
            <p:cNvSpPr/>
            <p:nvPr/>
          </p:nvSpPr>
          <p:spPr>
            <a:xfrm>
              <a:off x="10003961" y="3444268"/>
              <a:ext cx="793381" cy="881518"/>
            </a:xfrm>
            <a:custGeom>
              <a:avLst/>
              <a:gdLst>
                <a:gd name="connsiteX0" fmla="*/ 73 w 793381"/>
                <a:gd name="connsiteY0" fmla="*/ 881539 h 881518"/>
                <a:gd name="connsiteX1" fmla="*/ 793455 w 793381"/>
                <a:gd name="connsiteY1" fmla="*/ 20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881539"/>
                  </a:moveTo>
                  <a:lnTo>
                    <a:pt x="793455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73ADEF9-4433-E3A1-4C90-9938BCAFD9A4}"/>
                </a:ext>
              </a:extLst>
            </p:cNvPr>
            <p:cNvSpPr/>
            <p:nvPr/>
          </p:nvSpPr>
          <p:spPr>
            <a:xfrm>
              <a:off x="10003961" y="3620572"/>
              <a:ext cx="793381" cy="705214"/>
            </a:xfrm>
            <a:custGeom>
              <a:avLst/>
              <a:gdLst>
                <a:gd name="connsiteX0" fmla="*/ 73 w 793381"/>
                <a:gd name="connsiteY0" fmla="*/ 705238 h 705214"/>
                <a:gd name="connsiteX1" fmla="*/ 793455 w 793381"/>
                <a:gd name="connsiteY1" fmla="*/ 23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705238"/>
                  </a:moveTo>
                  <a:lnTo>
                    <a:pt x="793455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B4988FE-0F8C-A3DC-B7AA-DE92DA998FCB}"/>
                </a:ext>
              </a:extLst>
            </p:cNvPr>
            <p:cNvSpPr/>
            <p:nvPr/>
          </p:nvSpPr>
          <p:spPr>
            <a:xfrm>
              <a:off x="10003961" y="3796875"/>
              <a:ext cx="793381" cy="528911"/>
            </a:xfrm>
            <a:custGeom>
              <a:avLst/>
              <a:gdLst>
                <a:gd name="connsiteX0" fmla="*/ 73 w 793381"/>
                <a:gd name="connsiteY0" fmla="*/ 528937 h 528911"/>
                <a:gd name="connsiteX1" fmla="*/ 793455 w 793381"/>
                <a:gd name="connsiteY1" fmla="*/ 26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37"/>
                  </a:moveTo>
                  <a:lnTo>
                    <a:pt x="793455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E0501E8C-94E8-E57A-19AC-5F217A75B8D8}"/>
                </a:ext>
              </a:extLst>
            </p:cNvPr>
            <p:cNvSpPr/>
            <p:nvPr/>
          </p:nvSpPr>
          <p:spPr>
            <a:xfrm>
              <a:off x="10003961" y="3973179"/>
              <a:ext cx="793381" cy="352607"/>
            </a:xfrm>
            <a:custGeom>
              <a:avLst/>
              <a:gdLst>
                <a:gd name="connsiteX0" fmla="*/ 73 w 793381"/>
                <a:gd name="connsiteY0" fmla="*/ 352637 h 352607"/>
                <a:gd name="connsiteX1" fmla="*/ 793455 w 793381"/>
                <a:gd name="connsiteY1" fmla="*/ 29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37"/>
                  </a:moveTo>
                  <a:lnTo>
                    <a:pt x="793455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D39964E-054A-8E44-E5B9-51CE3B39AA22}"/>
                </a:ext>
              </a:extLst>
            </p:cNvPr>
            <p:cNvSpPr/>
            <p:nvPr/>
          </p:nvSpPr>
          <p:spPr>
            <a:xfrm>
              <a:off x="10003961" y="4149483"/>
              <a:ext cx="793381" cy="176303"/>
            </a:xfrm>
            <a:custGeom>
              <a:avLst/>
              <a:gdLst>
                <a:gd name="connsiteX0" fmla="*/ 73 w 793381"/>
                <a:gd name="connsiteY0" fmla="*/ 176336 h 176303"/>
                <a:gd name="connsiteX1" fmla="*/ 793455 w 793381"/>
                <a:gd name="connsiteY1" fmla="*/ 3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36"/>
                  </a:moveTo>
                  <a:lnTo>
                    <a:pt x="793455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F41E2C2A-7A6D-78F0-7778-2F42AAE82EB7}"/>
                </a:ext>
              </a:extLst>
            </p:cNvPr>
            <p:cNvSpPr/>
            <p:nvPr/>
          </p:nvSpPr>
          <p:spPr>
            <a:xfrm>
              <a:off x="10003961" y="4325787"/>
              <a:ext cx="793381" cy="3837"/>
            </a:xfrm>
            <a:custGeom>
              <a:avLst/>
              <a:gdLst>
                <a:gd name="connsiteX0" fmla="*/ 73 w 793381"/>
                <a:gd name="connsiteY0" fmla="*/ 35 h 3837"/>
                <a:gd name="connsiteX1" fmla="*/ 793455 w 793381"/>
                <a:gd name="connsiteY1" fmla="*/ 35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35"/>
                  </a:moveTo>
                  <a:lnTo>
                    <a:pt x="793455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8D7D6DC6-67D9-1AA5-1AA8-8F165470DB2F}"/>
                </a:ext>
              </a:extLst>
            </p:cNvPr>
            <p:cNvSpPr/>
            <p:nvPr/>
          </p:nvSpPr>
          <p:spPr>
            <a:xfrm>
              <a:off x="10003961" y="4325787"/>
              <a:ext cx="793381" cy="176303"/>
            </a:xfrm>
            <a:custGeom>
              <a:avLst/>
              <a:gdLst>
                <a:gd name="connsiteX0" fmla="*/ 73 w 793381"/>
                <a:gd name="connsiteY0" fmla="*/ 38 h 176303"/>
                <a:gd name="connsiteX1" fmla="*/ 793455 w 793381"/>
                <a:gd name="connsiteY1" fmla="*/ 176342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38"/>
                  </a:moveTo>
                  <a:lnTo>
                    <a:pt x="793455" y="17634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C44565BE-6EEA-721B-F547-662240181AD0}"/>
                </a:ext>
              </a:extLst>
            </p:cNvPr>
            <p:cNvSpPr/>
            <p:nvPr/>
          </p:nvSpPr>
          <p:spPr>
            <a:xfrm>
              <a:off x="10003961" y="4325787"/>
              <a:ext cx="793381" cy="352607"/>
            </a:xfrm>
            <a:custGeom>
              <a:avLst/>
              <a:gdLst>
                <a:gd name="connsiteX0" fmla="*/ 73 w 793381"/>
                <a:gd name="connsiteY0" fmla="*/ 41 h 352607"/>
                <a:gd name="connsiteX1" fmla="*/ 793455 w 793381"/>
                <a:gd name="connsiteY1" fmla="*/ 352648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41"/>
                  </a:moveTo>
                  <a:lnTo>
                    <a:pt x="793455" y="3526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4A33FE9-849A-9399-75CB-62A12D3232EF}"/>
                </a:ext>
              </a:extLst>
            </p:cNvPr>
            <p:cNvSpPr/>
            <p:nvPr/>
          </p:nvSpPr>
          <p:spPr>
            <a:xfrm>
              <a:off x="10003961" y="3267964"/>
              <a:ext cx="793381" cy="1234125"/>
            </a:xfrm>
            <a:custGeom>
              <a:avLst/>
              <a:gdLst>
                <a:gd name="connsiteX0" fmla="*/ 73 w 793381"/>
                <a:gd name="connsiteY0" fmla="*/ 1234146 h 1234125"/>
                <a:gd name="connsiteX1" fmla="*/ 793455 w 793381"/>
                <a:gd name="connsiteY1" fmla="*/ 20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234125">
                  <a:moveTo>
                    <a:pt x="73" y="1234146"/>
                  </a:moveTo>
                  <a:lnTo>
                    <a:pt x="793455" y="20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EA739E8B-FA49-78DD-0D9A-CBF4FE31D071}"/>
                </a:ext>
              </a:extLst>
            </p:cNvPr>
            <p:cNvSpPr/>
            <p:nvPr/>
          </p:nvSpPr>
          <p:spPr>
            <a:xfrm>
              <a:off x="10003961" y="3444268"/>
              <a:ext cx="793381" cy="1057822"/>
            </a:xfrm>
            <a:custGeom>
              <a:avLst/>
              <a:gdLst>
                <a:gd name="connsiteX0" fmla="*/ 73 w 793381"/>
                <a:gd name="connsiteY0" fmla="*/ 1057846 h 1057822"/>
                <a:gd name="connsiteX1" fmla="*/ 793455 w 793381"/>
                <a:gd name="connsiteY1" fmla="*/ 23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1057846"/>
                  </a:moveTo>
                  <a:lnTo>
                    <a:pt x="793455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8E967AA5-62E8-E23C-DF04-E19038041076}"/>
                </a:ext>
              </a:extLst>
            </p:cNvPr>
            <p:cNvSpPr/>
            <p:nvPr/>
          </p:nvSpPr>
          <p:spPr>
            <a:xfrm>
              <a:off x="10003961" y="3620572"/>
              <a:ext cx="793381" cy="881518"/>
            </a:xfrm>
            <a:custGeom>
              <a:avLst/>
              <a:gdLst>
                <a:gd name="connsiteX0" fmla="*/ 73 w 793381"/>
                <a:gd name="connsiteY0" fmla="*/ 881545 h 881518"/>
                <a:gd name="connsiteX1" fmla="*/ 793455 w 793381"/>
                <a:gd name="connsiteY1" fmla="*/ 26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881545"/>
                  </a:moveTo>
                  <a:lnTo>
                    <a:pt x="793455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7CC7475-F6D8-A19F-FB10-052C95DDAC98}"/>
                </a:ext>
              </a:extLst>
            </p:cNvPr>
            <p:cNvSpPr/>
            <p:nvPr/>
          </p:nvSpPr>
          <p:spPr>
            <a:xfrm>
              <a:off x="10003961" y="3796875"/>
              <a:ext cx="793381" cy="705214"/>
            </a:xfrm>
            <a:custGeom>
              <a:avLst/>
              <a:gdLst>
                <a:gd name="connsiteX0" fmla="*/ 73 w 793381"/>
                <a:gd name="connsiteY0" fmla="*/ 705244 h 705214"/>
                <a:gd name="connsiteX1" fmla="*/ 793455 w 793381"/>
                <a:gd name="connsiteY1" fmla="*/ 29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705244"/>
                  </a:moveTo>
                  <a:lnTo>
                    <a:pt x="793455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958440CD-6E58-82FA-7368-703FB07A67F5}"/>
                </a:ext>
              </a:extLst>
            </p:cNvPr>
            <p:cNvSpPr/>
            <p:nvPr/>
          </p:nvSpPr>
          <p:spPr>
            <a:xfrm>
              <a:off x="10003961" y="3973179"/>
              <a:ext cx="793381" cy="528911"/>
            </a:xfrm>
            <a:custGeom>
              <a:avLst/>
              <a:gdLst>
                <a:gd name="connsiteX0" fmla="*/ 73 w 793381"/>
                <a:gd name="connsiteY0" fmla="*/ 528943 h 528911"/>
                <a:gd name="connsiteX1" fmla="*/ 793455 w 793381"/>
                <a:gd name="connsiteY1" fmla="*/ 32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43"/>
                  </a:moveTo>
                  <a:lnTo>
                    <a:pt x="793455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9474CF08-CAB0-3041-5CFD-08BFBC7082FA}"/>
                </a:ext>
              </a:extLst>
            </p:cNvPr>
            <p:cNvSpPr/>
            <p:nvPr/>
          </p:nvSpPr>
          <p:spPr>
            <a:xfrm>
              <a:off x="10003961" y="4149483"/>
              <a:ext cx="793381" cy="352607"/>
            </a:xfrm>
            <a:custGeom>
              <a:avLst/>
              <a:gdLst>
                <a:gd name="connsiteX0" fmla="*/ 73 w 793381"/>
                <a:gd name="connsiteY0" fmla="*/ 352643 h 352607"/>
                <a:gd name="connsiteX1" fmla="*/ 793455 w 793381"/>
                <a:gd name="connsiteY1" fmla="*/ 35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43"/>
                  </a:moveTo>
                  <a:lnTo>
                    <a:pt x="793455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012D3E7-61CF-C44B-D171-7A842769690F}"/>
                </a:ext>
              </a:extLst>
            </p:cNvPr>
            <p:cNvSpPr/>
            <p:nvPr/>
          </p:nvSpPr>
          <p:spPr>
            <a:xfrm>
              <a:off x="10003961" y="4325787"/>
              <a:ext cx="793381" cy="176303"/>
            </a:xfrm>
            <a:custGeom>
              <a:avLst/>
              <a:gdLst>
                <a:gd name="connsiteX0" fmla="*/ 73 w 793381"/>
                <a:gd name="connsiteY0" fmla="*/ 176342 h 176303"/>
                <a:gd name="connsiteX1" fmla="*/ 793455 w 793381"/>
                <a:gd name="connsiteY1" fmla="*/ 3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42"/>
                  </a:moveTo>
                  <a:lnTo>
                    <a:pt x="793455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7979F89-3844-3A0C-5527-30615549662F}"/>
                </a:ext>
              </a:extLst>
            </p:cNvPr>
            <p:cNvSpPr/>
            <p:nvPr/>
          </p:nvSpPr>
          <p:spPr>
            <a:xfrm>
              <a:off x="10003961" y="4502090"/>
              <a:ext cx="793381" cy="3837"/>
            </a:xfrm>
            <a:custGeom>
              <a:avLst/>
              <a:gdLst>
                <a:gd name="connsiteX0" fmla="*/ 73 w 793381"/>
                <a:gd name="connsiteY0" fmla="*/ 41 h 3837"/>
                <a:gd name="connsiteX1" fmla="*/ 793455 w 793381"/>
                <a:gd name="connsiteY1" fmla="*/ 41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41"/>
                  </a:moveTo>
                  <a:lnTo>
                    <a:pt x="793455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CE610C6-DC3A-75CB-9CE5-54AA30ECD0B6}"/>
                </a:ext>
              </a:extLst>
            </p:cNvPr>
            <p:cNvSpPr/>
            <p:nvPr/>
          </p:nvSpPr>
          <p:spPr>
            <a:xfrm>
              <a:off x="10003961" y="4502090"/>
              <a:ext cx="793381" cy="176303"/>
            </a:xfrm>
            <a:custGeom>
              <a:avLst/>
              <a:gdLst>
                <a:gd name="connsiteX0" fmla="*/ 73 w 793381"/>
                <a:gd name="connsiteY0" fmla="*/ 44 h 176303"/>
                <a:gd name="connsiteX1" fmla="*/ 793455 w 793381"/>
                <a:gd name="connsiteY1" fmla="*/ 176348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44"/>
                  </a:moveTo>
                  <a:lnTo>
                    <a:pt x="793455" y="17634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EFF95FB-D1BF-D377-F94E-D9A72551AE01}"/>
                </a:ext>
              </a:extLst>
            </p:cNvPr>
            <p:cNvSpPr/>
            <p:nvPr/>
          </p:nvSpPr>
          <p:spPr>
            <a:xfrm>
              <a:off x="10003961" y="3267964"/>
              <a:ext cx="793381" cy="1410429"/>
            </a:xfrm>
            <a:custGeom>
              <a:avLst/>
              <a:gdLst>
                <a:gd name="connsiteX0" fmla="*/ 73 w 793381"/>
                <a:gd name="connsiteY0" fmla="*/ 1410453 h 1410429"/>
                <a:gd name="connsiteX1" fmla="*/ 793455 w 793381"/>
                <a:gd name="connsiteY1" fmla="*/ 23 h 141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410429">
                  <a:moveTo>
                    <a:pt x="73" y="1410453"/>
                  </a:moveTo>
                  <a:lnTo>
                    <a:pt x="793455" y="2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A3CFA1B-4E63-9C12-4C22-81435B0A0AB9}"/>
                </a:ext>
              </a:extLst>
            </p:cNvPr>
            <p:cNvSpPr/>
            <p:nvPr/>
          </p:nvSpPr>
          <p:spPr>
            <a:xfrm>
              <a:off x="10003961" y="3444268"/>
              <a:ext cx="793381" cy="1234125"/>
            </a:xfrm>
            <a:custGeom>
              <a:avLst/>
              <a:gdLst>
                <a:gd name="connsiteX0" fmla="*/ 73 w 793381"/>
                <a:gd name="connsiteY0" fmla="*/ 1234152 h 1234125"/>
                <a:gd name="connsiteX1" fmla="*/ 793455 w 793381"/>
                <a:gd name="connsiteY1" fmla="*/ 26 h 12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234125">
                  <a:moveTo>
                    <a:pt x="73" y="1234152"/>
                  </a:moveTo>
                  <a:lnTo>
                    <a:pt x="793455" y="26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2E9D3D21-AEFC-BB8D-3E60-8A963E545AAA}"/>
                </a:ext>
              </a:extLst>
            </p:cNvPr>
            <p:cNvSpPr/>
            <p:nvPr/>
          </p:nvSpPr>
          <p:spPr>
            <a:xfrm>
              <a:off x="10003961" y="3620572"/>
              <a:ext cx="793381" cy="1057822"/>
            </a:xfrm>
            <a:custGeom>
              <a:avLst/>
              <a:gdLst>
                <a:gd name="connsiteX0" fmla="*/ 73 w 793381"/>
                <a:gd name="connsiteY0" fmla="*/ 1057851 h 1057822"/>
                <a:gd name="connsiteX1" fmla="*/ 793455 w 793381"/>
                <a:gd name="connsiteY1" fmla="*/ 29 h 10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057822">
                  <a:moveTo>
                    <a:pt x="73" y="1057851"/>
                  </a:moveTo>
                  <a:lnTo>
                    <a:pt x="793455" y="29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96329AB-B6BB-2B4B-EF21-7790911F221A}"/>
                </a:ext>
              </a:extLst>
            </p:cNvPr>
            <p:cNvSpPr/>
            <p:nvPr/>
          </p:nvSpPr>
          <p:spPr>
            <a:xfrm>
              <a:off x="10003961" y="3796875"/>
              <a:ext cx="793381" cy="881518"/>
            </a:xfrm>
            <a:custGeom>
              <a:avLst/>
              <a:gdLst>
                <a:gd name="connsiteX0" fmla="*/ 73 w 793381"/>
                <a:gd name="connsiteY0" fmla="*/ 881551 h 881518"/>
                <a:gd name="connsiteX1" fmla="*/ 793455 w 793381"/>
                <a:gd name="connsiteY1" fmla="*/ 32 h 8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881518">
                  <a:moveTo>
                    <a:pt x="73" y="881551"/>
                  </a:moveTo>
                  <a:lnTo>
                    <a:pt x="793455" y="3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B38E8EB-1740-27A1-964B-46E37012CF80}"/>
                </a:ext>
              </a:extLst>
            </p:cNvPr>
            <p:cNvSpPr/>
            <p:nvPr/>
          </p:nvSpPr>
          <p:spPr>
            <a:xfrm>
              <a:off x="10003961" y="3973179"/>
              <a:ext cx="793381" cy="705214"/>
            </a:xfrm>
            <a:custGeom>
              <a:avLst/>
              <a:gdLst>
                <a:gd name="connsiteX0" fmla="*/ 73 w 793381"/>
                <a:gd name="connsiteY0" fmla="*/ 705250 h 705214"/>
                <a:gd name="connsiteX1" fmla="*/ 793455 w 793381"/>
                <a:gd name="connsiteY1" fmla="*/ 35 h 7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705214">
                  <a:moveTo>
                    <a:pt x="73" y="705250"/>
                  </a:moveTo>
                  <a:lnTo>
                    <a:pt x="793455" y="3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824DBA0-BF85-84EE-04A3-CFB81514FCCD}"/>
                </a:ext>
              </a:extLst>
            </p:cNvPr>
            <p:cNvSpPr/>
            <p:nvPr/>
          </p:nvSpPr>
          <p:spPr>
            <a:xfrm>
              <a:off x="10003961" y="4149483"/>
              <a:ext cx="793381" cy="528911"/>
            </a:xfrm>
            <a:custGeom>
              <a:avLst/>
              <a:gdLst>
                <a:gd name="connsiteX0" fmla="*/ 73 w 793381"/>
                <a:gd name="connsiteY0" fmla="*/ 528949 h 528911"/>
                <a:gd name="connsiteX1" fmla="*/ 793455 w 793381"/>
                <a:gd name="connsiteY1" fmla="*/ 38 h 5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528911">
                  <a:moveTo>
                    <a:pt x="73" y="528949"/>
                  </a:moveTo>
                  <a:lnTo>
                    <a:pt x="793455" y="3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589D73C-D23A-4963-A0DA-7DA81D59772D}"/>
                </a:ext>
              </a:extLst>
            </p:cNvPr>
            <p:cNvSpPr/>
            <p:nvPr/>
          </p:nvSpPr>
          <p:spPr>
            <a:xfrm>
              <a:off x="10003961" y="4325787"/>
              <a:ext cx="793381" cy="352607"/>
            </a:xfrm>
            <a:custGeom>
              <a:avLst/>
              <a:gdLst>
                <a:gd name="connsiteX0" fmla="*/ 73 w 793381"/>
                <a:gd name="connsiteY0" fmla="*/ 352648 h 352607"/>
                <a:gd name="connsiteX1" fmla="*/ 793455 w 793381"/>
                <a:gd name="connsiteY1" fmla="*/ 41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52607">
                  <a:moveTo>
                    <a:pt x="73" y="352648"/>
                  </a:moveTo>
                  <a:lnTo>
                    <a:pt x="793455" y="4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8B19C8D-7850-1BDA-CB60-F78BCE0DF3B3}"/>
                </a:ext>
              </a:extLst>
            </p:cNvPr>
            <p:cNvSpPr/>
            <p:nvPr/>
          </p:nvSpPr>
          <p:spPr>
            <a:xfrm>
              <a:off x="10003961" y="4502090"/>
              <a:ext cx="793381" cy="176303"/>
            </a:xfrm>
            <a:custGeom>
              <a:avLst/>
              <a:gdLst>
                <a:gd name="connsiteX0" fmla="*/ 73 w 793381"/>
                <a:gd name="connsiteY0" fmla="*/ 176348 h 176303"/>
                <a:gd name="connsiteX1" fmla="*/ 793455 w 793381"/>
                <a:gd name="connsiteY1" fmla="*/ 44 h 17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176303">
                  <a:moveTo>
                    <a:pt x="73" y="176348"/>
                  </a:moveTo>
                  <a:lnTo>
                    <a:pt x="793455" y="4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748502E-019C-355B-F643-63CD0C9D9FE3}"/>
                </a:ext>
              </a:extLst>
            </p:cNvPr>
            <p:cNvSpPr/>
            <p:nvPr/>
          </p:nvSpPr>
          <p:spPr>
            <a:xfrm>
              <a:off x="10003961" y="4678394"/>
              <a:ext cx="793381" cy="3837"/>
            </a:xfrm>
            <a:custGeom>
              <a:avLst/>
              <a:gdLst>
                <a:gd name="connsiteX0" fmla="*/ 73 w 793381"/>
                <a:gd name="connsiteY0" fmla="*/ 47 h 3837"/>
                <a:gd name="connsiteX1" fmla="*/ 793455 w 793381"/>
                <a:gd name="connsiteY1" fmla="*/ 47 h 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81" h="3837">
                  <a:moveTo>
                    <a:pt x="73" y="47"/>
                  </a:moveTo>
                  <a:lnTo>
                    <a:pt x="793455" y="47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32D32F-7537-7DBC-1B18-2BEF68493238}"/>
                </a:ext>
              </a:extLst>
            </p:cNvPr>
            <p:cNvSpPr/>
            <p:nvPr/>
          </p:nvSpPr>
          <p:spPr>
            <a:xfrm>
              <a:off x="10797342" y="3091661"/>
              <a:ext cx="793367" cy="793366"/>
            </a:xfrm>
            <a:custGeom>
              <a:avLst/>
              <a:gdLst>
                <a:gd name="connsiteX0" fmla="*/ 100 w 793367"/>
                <a:gd name="connsiteY0" fmla="*/ 7 h 793366"/>
                <a:gd name="connsiteX1" fmla="*/ 793468 w 793367"/>
                <a:gd name="connsiteY1" fmla="*/ 793374 h 79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93366">
                  <a:moveTo>
                    <a:pt x="100" y="7"/>
                  </a:moveTo>
                  <a:lnTo>
                    <a:pt x="793468" y="79337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775FB9A6-7715-E87B-37A2-A3DA39FE14EB}"/>
                </a:ext>
              </a:extLst>
            </p:cNvPr>
            <p:cNvSpPr/>
            <p:nvPr/>
          </p:nvSpPr>
          <p:spPr>
            <a:xfrm>
              <a:off x="10797342" y="3267964"/>
              <a:ext cx="793367" cy="617062"/>
            </a:xfrm>
            <a:custGeom>
              <a:avLst/>
              <a:gdLst>
                <a:gd name="connsiteX0" fmla="*/ 100 w 793367"/>
                <a:gd name="connsiteY0" fmla="*/ 10 h 617062"/>
                <a:gd name="connsiteX1" fmla="*/ 793468 w 793367"/>
                <a:gd name="connsiteY1" fmla="*/ 617073 h 6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617062">
                  <a:moveTo>
                    <a:pt x="100" y="10"/>
                  </a:moveTo>
                  <a:lnTo>
                    <a:pt x="793468" y="617073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2CC3518-8ED2-E952-15F3-211EE396B2AB}"/>
                </a:ext>
              </a:extLst>
            </p:cNvPr>
            <p:cNvSpPr/>
            <p:nvPr/>
          </p:nvSpPr>
          <p:spPr>
            <a:xfrm>
              <a:off x="10797342" y="3444268"/>
              <a:ext cx="793367" cy="440759"/>
            </a:xfrm>
            <a:custGeom>
              <a:avLst/>
              <a:gdLst>
                <a:gd name="connsiteX0" fmla="*/ 100 w 793367"/>
                <a:gd name="connsiteY0" fmla="*/ 13 h 440759"/>
                <a:gd name="connsiteX1" fmla="*/ 793468 w 793367"/>
                <a:gd name="connsiteY1" fmla="*/ 440772 h 44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440759">
                  <a:moveTo>
                    <a:pt x="100" y="13"/>
                  </a:moveTo>
                  <a:lnTo>
                    <a:pt x="793468" y="44077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92A1A42-33DA-93A9-255E-4122FD749C22}"/>
                </a:ext>
              </a:extLst>
            </p:cNvPr>
            <p:cNvSpPr/>
            <p:nvPr/>
          </p:nvSpPr>
          <p:spPr>
            <a:xfrm>
              <a:off x="10797342" y="3620572"/>
              <a:ext cx="793367" cy="264455"/>
            </a:xfrm>
            <a:custGeom>
              <a:avLst/>
              <a:gdLst>
                <a:gd name="connsiteX0" fmla="*/ 100 w 793367"/>
                <a:gd name="connsiteY0" fmla="*/ 16 h 264455"/>
                <a:gd name="connsiteX1" fmla="*/ 793468 w 793367"/>
                <a:gd name="connsiteY1" fmla="*/ 264471 h 26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264455">
                  <a:moveTo>
                    <a:pt x="100" y="16"/>
                  </a:moveTo>
                  <a:lnTo>
                    <a:pt x="793468" y="26447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CAFB3B69-B4B0-70B9-00DA-56DB3A1065A9}"/>
                </a:ext>
              </a:extLst>
            </p:cNvPr>
            <p:cNvSpPr/>
            <p:nvPr/>
          </p:nvSpPr>
          <p:spPr>
            <a:xfrm>
              <a:off x="10797342" y="3796875"/>
              <a:ext cx="793367" cy="88151"/>
            </a:xfrm>
            <a:custGeom>
              <a:avLst/>
              <a:gdLst>
                <a:gd name="connsiteX0" fmla="*/ 100 w 793367"/>
                <a:gd name="connsiteY0" fmla="*/ 19 h 88151"/>
                <a:gd name="connsiteX1" fmla="*/ 793468 w 793367"/>
                <a:gd name="connsiteY1" fmla="*/ 8817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">
                  <a:moveTo>
                    <a:pt x="100" y="19"/>
                  </a:moveTo>
                  <a:lnTo>
                    <a:pt x="793468" y="8817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3602BFA-A683-B7B0-953E-92DA9A9C68B9}"/>
                </a:ext>
              </a:extLst>
            </p:cNvPr>
            <p:cNvSpPr/>
            <p:nvPr/>
          </p:nvSpPr>
          <p:spPr>
            <a:xfrm>
              <a:off x="10797342" y="3885027"/>
              <a:ext cx="793367" cy="88151"/>
            </a:xfrm>
            <a:custGeom>
              <a:avLst/>
              <a:gdLst>
                <a:gd name="connsiteX0" fmla="*/ 100 w 793367"/>
                <a:gd name="connsiteY0" fmla="*/ 88174 h 88151"/>
                <a:gd name="connsiteX1" fmla="*/ 793468 w 793367"/>
                <a:gd name="connsiteY1" fmla="*/ 22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88151">
                  <a:moveTo>
                    <a:pt x="100" y="88174"/>
                  </a:moveTo>
                  <a:lnTo>
                    <a:pt x="793468" y="22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EF1387B-B2DC-ED8F-CEBF-9420B8D73BBE}"/>
                </a:ext>
              </a:extLst>
            </p:cNvPr>
            <p:cNvSpPr/>
            <p:nvPr/>
          </p:nvSpPr>
          <p:spPr>
            <a:xfrm>
              <a:off x="10797342" y="3885027"/>
              <a:ext cx="793367" cy="264455"/>
            </a:xfrm>
            <a:custGeom>
              <a:avLst/>
              <a:gdLst>
                <a:gd name="connsiteX0" fmla="*/ 100 w 793367"/>
                <a:gd name="connsiteY0" fmla="*/ 264480 h 264455"/>
                <a:gd name="connsiteX1" fmla="*/ 793468 w 793367"/>
                <a:gd name="connsiteY1" fmla="*/ 25 h 26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264455">
                  <a:moveTo>
                    <a:pt x="100" y="264480"/>
                  </a:moveTo>
                  <a:lnTo>
                    <a:pt x="793468" y="25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6164CCB-55E4-88EA-9920-21D1167893A4}"/>
                </a:ext>
              </a:extLst>
            </p:cNvPr>
            <p:cNvSpPr/>
            <p:nvPr/>
          </p:nvSpPr>
          <p:spPr>
            <a:xfrm>
              <a:off x="10797342" y="3885027"/>
              <a:ext cx="793367" cy="440759"/>
            </a:xfrm>
            <a:custGeom>
              <a:avLst/>
              <a:gdLst>
                <a:gd name="connsiteX0" fmla="*/ 100 w 793367"/>
                <a:gd name="connsiteY0" fmla="*/ 440787 h 440759"/>
                <a:gd name="connsiteX1" fmla="*/ 793468 w 793367"/>
                <a:gd name="connsiteY1" fmla="*/ 28 h 44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440759">
                  <a:moveTo>
                    <a:pt x="100" y="440787"/>
                  </a:moveTo>
                  <a:lnTo>
                    <a:pt x="793468" y="28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DEEA9847-C169-EC15-AF3B-49AFB9B1A388}"/>
                </a:ext>
              </a:extLst>
            </p:cNvPr>
            <p:cNvSpPr/>
            <p:nvPr/>
          </p:nvSpPr>
          <p:spPr>
            <a:xfrm>
              <a:off x="10797342" y="3885027"/>
              <a:ext cx="793367" cy="617062"/>
            </a:xfrm>
            <a:custGeom>
              <a:avLst/>
              <a:gdLst>
                <a:gd name="connsiteX0" fmla="*/ 100 w 793367"/>
                <a:gd name="connsiteY0" fmla="*/ 617094 h 617062"/>
                <a:gd name="connsiteX1" fmla="*/ 793468 w 793367"/>
                <a:gd name="connsiteY1" fmla="*/ 31 h 6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617062">
                  <a:moveTo>
                    <a:pt x="100" y="617094"/>
                  </a:moveTo>
                  <a:lnTo>
                    <a:pt x="793468" y="31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D7AC7ECB-D3BC-CBDD-A554-3F7665B510A8}"/>
                </a:ext>
              </a:extLst>
            </p:cNvPr>
            <p:cNvSpPr/>
            <p:nvPr/>
          </p:nvSpPr>
          <p:spPr>
            <a:xfrm>
              <a:off x="10797342" y="3885027"/>
              <a:ext cx="793367" cy="793366"/>
            </a:xfrm>
            <a:custGeom>
              <a:avLst/>
              <a:gdLst>
                <a:gd name="connsiteX0" fmla="*/ 100 w 793367"/>
                <a:gd name="connsiteY0" fmla="*/ 793400 h 793366"/>
                <a:gd name="connsiteX1" fmla="*/ 793468 w 793367"/>
                <a:gd name="connsiteY1" fmla="*/ 34 h 79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367" h="793366">
                  <a:moveTo>
                    <a:pt x="100" y="793400"/>
                  </a:moveTo>
                  <a:lnTo>
                    <a:pt x="793468" y="34"/>
                  </a:lnTo>
                </a:path>
              </a:pathLst>
            </a:custGeom>
            <a:noFill/>
            <a:ln w="79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100D754C-E880-B6B1-8523-03B336CD5F26}"/>
                </a:ext>
              </a:extLst>
            </p:cNvPr>
            <p:cNvSpPr/>
            <p:nvPr/>
          </p:nvSpPr>
          <p:spPr>
            <a:xfrm>
              <a:off x="9166517" y="2518674"/>
              <a:ext cx="88151" cy="88151"/>
            </a:xfrm>
            <a:custGeom>
              <a:avLst/>
              <a:gdLst>
                <a:gd name="connsiteX0" fmla="*/ 88185 w 88151"/>
                <a:gd name="connsiteY0" fmla="*/ 44052 h 88151"/>
                <a:gd name="connsiteX1" fmla="*/ 44109 w 88151"/>
                <a:gd name="connsiteY1" fmla="*/ 88127 h 88151"/>
                <a:gd name="connsiteX2" fmla="*/ 33 w 88151"/>
                <a:gd name="connsiteY2" fmla="*/ 44052 h 88151"/>
                <a:gd name="connsiteX3" fmla="*/ 44109 w 88151"/>
                <a:gd name="connsiteY3" fmla="*/ -24 h 88151"/>
                <a:gd name="connsiteX4" fmla="*/ 88185 w 88151"/>
                <a:gd name="connsiteY4" fmla="*/ 44052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52"/>
                  </a:moveTo>
                  <a:cubicBezTo>
                    <a:pt x="88185" y="68394"/>
                    <a:pt x="68451" y="88127"/>
                    <a:pt x="44109" y="88127"/>
                  </a:cubicBezTo>
                  <a:cubicBezTo>
                    <a:pt x="19767" y="88127"/>
                    <a:pt x="33" y="68394"/>
                    <a:pt x="33" y="44052"/>
                  </a:cubicBezTo>
                  <a:cubicBezTo>
                    <a:pt x="33" y="19709"/>
                    <a:pt x="19767" y="-24"/>
                    <a:pt x="44109" y="-24"/>
                  </a:cubicBezTo>
                  <a:cubicBezTo>
                    <a:pt x="68451" y="-24"/>
                    <a:pt x="88185" y="19709"/>
                    <a:pt x="88185" y="44052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18CB3E1-EC14-B5A4-9B8F-FA693B3F6143}"/>
                </a:ext>
              </a:extLst>
            </p:cNvPr>
            <p:cNvSpPr/>
            <p:nvPr/>
          </p:nvSpPr>
          <p:spPr>
            <a:xfrm>
              <a:off x="9166517" y="2694977"/>
              <a:ext cx="88151" cy="88151"/>
            </a:xfrm>
            <a:custGeom>
              <a:avLst/>
              <a:gdLst>
                <a:gd name="connsiteX0" fmla="*/ 88185 w 88151"/>
                <a:gd name="connsiteY0" fmla="*/ 44057 h 88151"/>
                <a:gd name="connsiteX1" fmla="*/ 44109 w 88151"/>
                <a:gd name="connsiteY1" fmla="*/ 88133 h 88151"/>
                <a:gd name="connsiteX2" fmla="*/ 33 w 88151"/>
                <a:gd name="connsiteY2" fmla="*/ 44057 h 88151"/>
                <a:gd name="connsiteX3" fmla="*/ 44109 w 88151"/>
                <a:gd name="connsiteY3" fmla="*/ -18 h 88151"/>
                <a:gd name="connsiteX4" fmla="*/ 88185 w 88151"/>
                <a:gd name="connsiteY4" fmla="*/ 4405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57"/>
                  </a:moveTo>
                  <a:cubicBezTo>
                    <a:pt x="88185" y="68400"/>
                    <a:pt x="68451" y="88133"/>
                    <a:pt x="44109" y="88133"/>
                  </a:cubicBezTo>
                  <a:cubicBezTo>
                    <a:pt x="19767" y="88133"/>
                    <a:pt x="33" y="68400"/>
                    <a:pt x="33" y="44057"/>
                  </a:cubicBezTo>
                  <a:cubicBezTo>
                    <a:pt x="33" y="19715"/>
                    <a:pt x="19767" y="-18"/>
                    <a:pt x="44109" y="-18"/>
                  </a:cubicBezTo>
                  <a:cubicBezTo>
                    <a:pt x="68451" y="-18"/>
                    <a:pt x="88185" y="19715"/>
                    <a:pt x="88185" y="4405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B6780246-20F2-531C-4F30-E61EA6D7A128}"/>
                </a:ext>
              </a:extLst>
            </p:cNvPr>
            <p:cNvSpPr/>
            <p:nvPr/>
          </p:nvSpPr>
          <p:spPr>
            <a:xfrm>
              <a:off x="9166517" y="2871281"/>
              <a:ext cx="88151" cy="88151"/>
            </a:xfrm>
            <a:custGeom>
              <a:avLst/>
              <a:gdLst>
                <a:gd name="connsiteX0" fmla="*/ 88185 w 88151"/>
                <a:gd name="connsiteY0" fmla="*/ 44063 h 88151"/>
                <a:gd name="connsiteX1" fmla="*/ 44109 w 88151"/>
                <a:gd name="connsiteY1" fmla="*/ 88139 h 88151"/>
                <a:gd name="connsiteX2" fmla="*/ 33 w 88151"/>
                <a:gd name="connsiteY2" fmla="*/ 44063 h 88151"/>
                <a:gd name="connsiteX3" fmla="*/ 44109 w 88151"/>
                <a:gd name="connsiteY3" fmla="*/ -12 h 88151"/>
                <a:gd name="connsiteX4" fmla="*/ 88185 w 88151"/>
                <a:gd name="connsiteY4" fmla="*/ 4406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63"/>
                  </a:moveTo>
                  <a:cubicBezTo>
                    <a:pt x="88185" y="68406"/>
                    <a:pt x="68451" y="88139"/>
                    <a:pt x="44109" y="88139"/>
                  </a:cubicBezTo>
                  <a:cubicBezTo>
                    <a:pt x="19767" y="88139"/>
                    <a:pt x="33" y="68406"/>
                    <a:pt x="33" y="44063"/>
                  </a:cubicBezTo>
                  <a:cubicBezTo>
                    <a:pt x="33" y="19721"/>
                    <a:pt x="19767" y="-12"/>
                    <a:pt x="44109" y="-12"/>
                  </a:cubicBezTo>
                  <a:cubicBezTo>
                    <a:pt x="68451" y="-12"/>
                    <a:pt x="88185" y="19721"/>
                    <a:pt x="88185" y="4406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1DD2934-25DD-5F40-93A7-5BE259674854}"/>
                </a:ext>
              </a:extLst>
            </p:cNvPr>
            <p:cNvSpPr/>
            <p:nvPr/>
          </p:nvSpPr>
          <p:spPr>
            <a:xfrm>
              <a:off x="9166517" y="3047585"/>
              <a:ext cx="88151" cy="88151"/>
            </a:xfrm>
            <a:custGeom>
              <a:avLst/>
              <a:gdLst>
                <a:gd name="connsiteX0" fmla="*/ 88185 w 88151"/>
                <a:gd name="connsiteY0" fmla="*/ 44069 h 88151"/>
                <a:gd name="connsiteX1" fmla="*/ 44109 w 88151"/>
                <a:gd name="connsiteY1" fmla="*/ 88145 h 88151"/>
                <a:gd name="connsiteX2" fmla="*/ 33 w 88151"/>
                <a:gd name="connsiteY2" fmla="*/ 44069 h 88151"/>
                <a:gd name="connsiteX3" fmla="*/ 44109 w 88151"/>
                <a:gd name="connsiteY3" fmla="*/ -7 h 88151"/>
                <a:gd name="connsiteX4" fmla="*/ 88185 w 88151"/>
                <a:gd name="connsiteY4" fmla="*/ 4406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69"/>
                  </a:moveTo>
                  <a:cubicBezTo>
                    <a:pt x="88185" y="68412"/>
                    <a:pt x="68451" y="88145"/>
                    <a:pt x="44109" y="88145"/>
                  </a:cubicBezTo>
                  <a:cubicBezTo>
                    <a:pt x="19767" y="88145"/>
                    <a:pt x="33" y="68412"/>
                    <a:pt x="33" y="44069"/>
                  </a:cubicBezTo>
                  <a:cubicBezTo>
                    <a:pt x="33" y="19727"/>
                    <a:pt x="19767" y="-7"/>
                    <a:pt x="44109" y="-7"/>
                  </a:cubicBezTo>
                  <a:cubicBezTo>
                    <a:pt x="68451" y="-7"/>
                    <a:pt x="88185" y="19727"/>
                    <a:pt x="88185" y="4406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8E571D8-3B17-C384-C2B0-B028AD884C36}"/>
                </a:ext>
              </a:extLst>
            </p:cNvPr>
            <p:cNvSpPr/>
            <p:nvPr/>
          </p:nvSpPr>
          <p:spPr>
            <a:xfrm>
              <a:off x="9166517" y="3223888"/>
              <a:ext cx="88151" cy="88151"/>
            </a:xfrm>
            <a:custGeom>
              <a:avLst/>
              <a:gdLst>
                <a:gd name="connsiteX0" fmla="*/ 88185 w 88151"/>
                <a:gd name="connsiteY0" fmla="*/ 44075 h 88151"/>
                <a:gd name="connsiteX1" fmla="*/ 44109 w 88151"/>
                <a:gd name="connsiteY1" fmla="*/ 88151 h 88151"/>
                <a:gd name="connsiteX2" fmla="*/ 33 w 88151"/>
                <a:gd name="connsiteY2" fmla="*/ 44075 h 88151"/>
                <a:gd name="connsiteX3" fmla="*/ 44109 w 88151"/>
                <a:gd name="connsiteY3" fmla="*/ -1 h 88151"/>
                <a:gd name="connsiteX4" fmla="*/ 88185 w 88151"/>
                <a:gd name="connsiteY4" fmla="*/ 4407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75"/>
                  </a:moveTo>
                  <a:cubicBezTo>
                    <a:pt x="88185" y="68418"/>
                    <a:pt x="68451" y="88151"/>
                    <a:pt x="44109" y="88151"/>
                  </a:cubicBezTo>
                  <a:cubicBezTo>
                    <a:pt x="19767" y="88151"/>
                    <a:pt x="33" y="68418"/>
                    <a:pt x="33" y="44075"/>
                  </a:cubicBezTo>
                  <a:cubicBezTo>
                    <a:pt x="33" y="19733"/>
                    <a:pt x="19767" y="-1"/>
                    <a:pt x="44109" y="-1"/>
                  </a:cubicBezTo>
                  <a:cubicBezTo>
                    <a:pt x="68451" y="-1"/>
                    <a:pt x="88185" y="19733"/>
                    <a:pt x="88185" y="4407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26DCE9-BCBE-3D92-E47D-4DC3BF87B471}"/>
                </a:ext>
              </a:extLst>
            </p:cNvPr>
            <p:cNvSpPr/>
            <p:nvPr/>
          </p:nvSpPr>
          <p:spPr>
            <a:xfrm>
              <a:off x="9166517" y="3400192"/>
              <a:ext cx="88151" cy="88151"/>
            </a:xfrm>
            <a:custGeom>
              <a:avLst/>
              <a:gdLst>
                <a:gd name="connsiteX0" fmla="*/ 88185 w 88151"/>
                <a:gd name="connsiteY0" fmla="*/ 44081 h 88151"/>
                <a:gd name="connsiteX1" fmla="*/ 44109 w 88151"/>
                <a:gd name="connsiteY1" fmla="*/ 88157 h 88151"/>
                <a:gd name="connsiteX2" fmla="*/ 33 w 88151"/>
                <a:gd name="connsiteY2" fmla="*/ 44081 h 88151"/>
                <a:gd name="connsiteX3" fmla="*/ 44109 w 88151"/>
                <a:gd name="connsiteY3" fmla="*/ 5 h 88151"/>
                <a:gd name="connsiteX4" fmla="*/ 88185 w 88151"/>
                <a:gd name="connsiteY4" fmla="*/ 4408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81"/>
                  </a:moveTo>
                  <a:cubicBezTo>
                    <a:pt x="88185" y="68424"/>
                    <a:pt x="68451" y="88157"/>
                    <a:pt x="44109" y="88157"/>
                  </a:cubicBezTo>
                  <a:cubicBezTo>
                    <a:pt x="19767" y="88157"/>
                    <a:pt x="33" y="68424"/>
                    <a:pt x="33" y="44081"/>
                  </a:cubicBezTo>
                  <a:cubicBezTo>
                    <a:pt x="33" y="19739"/>
                    <a:pt x="19767" y="5"/>
                    <a:pt x="44109" y="5"/>
                  </a:cubicBezTo>
                  <a:cubicBezTo>
                    <a:pt x="68451" y="5"/>
                    <a:pt x="88185" y="19739"/>
                    <a:pt x="88185" y="4408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6137D77-668C-B508-2024-7C5FAC4FD377}"/>
                </a:ext>
              </a:extLst>
            </p:cNvPr>
            <p:cNvSpPr/>
            <p:nvPr/>
          </p:nvSpPr>
          <p:spPr>
            <a:xfrm>
              <a:off x="9166517" y="3576496"/>
              <a:ext cx="88151" cy="88151"/>
            </a:xfrm>
            <a:custGeom>
              <a:avLst/>
              <a:gdLst>
                <a:gd name="connsiteX0" fmla="*/ 88185 w 88151"/>
                <a:gd name="connsiteY0" fmla="*/ 44087 h 88151"/>
                <a:gd name="connsiteX1" fmla="*/ 44109 w 88151"/>
                <a:gd name="connsiteY1" fmla="*/ 88163 h 88151"/>
                <a:gd name="connsiteX2" fmla="*/ 33 w 88151"/>
                <a:gd name="connsiteY2" fmla="*/ 44087 h 88151"/>
                <a:gd name="connsiteX3" fmla="*/ 44109 w 88151"/>
                <a:gd name="connsiteY3" fmla="*/ 11 h 88151"/>
                <a:gd name="connsiteX4" fmla="*/ 88185 w 88151"/>
                <a:gd name="connsiteY4" fmla="*/ 4408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87"/>
                  </a:moveTo>
                  <a:cubicBezTo>
                    <a:pt x="88185" y="68430"/>
                    <a:pt x="68451" y="88163"/>
                    <a:pt x="44109" y="88163"/>
                  </a:cubicBezTo>
                  <a:cubicBezTo>
                    <a:pt x="19767" y="88163"/>
                    <a:pt x="33" y="68430"/>
                    <a:pt x="33" y="44087"/>
                  </a:cubicBezTo>
                  <a:cubicBezTo>
                    <a:pt x="33" y="19745"/>
                    <a:pt x="19767" y="11"/>
                    <a:pt x="44109" y="11"/>
                  </a:cubicBezTo>
                  <a:cubicBezTo>
                    <a:pt x="68451" y="11"/>
                    <a:pt x="88185" y="19745"/>
                    <a:pt x="88185" y="4408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38D3DCEF-3BFA-4C68-EE6D-4A0347EFA18E}"/>
                </a:ext>
              </a:extLst>
            </p:cNvPr>
            <p:cNvSpPr/>
            <p:nvPr/>
          </p:nvSpPr>
          <p:spPr>
            <a:xfrm>
              <a:off x="9166517" y="3752800"/>
              <a:ext cx="88151" cy="88151"/>
            </a:xfrm>
            <a:custGeom>
              <a:avLst/>
              <a:gdLst>
                <a:gd name="connsiteX0" fmla="*/ 88185 w 88151"/>
                <a:gd name="connsiteY0" fmla="*/ 44093 h 88151"/>
                <a:gd name="connsiteX1" fmla="*/ 44109 w 88151"/>
                <a:gd name="connsiteY1" fmla="*/ 88169 h 88151"/>
                <a:gd name="connsiteX2" fmla="*/ 33 w 88151"/>
                <a:gd name="connsiteY2" fmla="*/ 44093 h 88151"/>
                <a:gd name="connsiteX3" fmla="*/ 44109 w 88151"/>
                <a:gd name="connsiteY3" fmla="*/ 17 h 88151"/>
                <a:gd name="connsiteX4" fmla="*/ 88185 w 88151"/>
                <a:gd name="connsiteY4" fmla="*/ 4409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93"/>
                  </a:moveTo>
                  <a:cubicBezTo>
                    <a:pt x="88185" y="68436"/>
                    <a:pt x="68451" y="88169"/>
                    <a:pt x="44109" y="88169"/>
                  </a:cubicBezTo>
                  <a:cubicBezTo>
                    <a:pt x="19767" y="88169"/>
                    <a:pt x="33" y="68436"/>
                    <a:pt x="33" y="44093"/>
                  </a:cubicBezTo>
                  <a:cubicBezTo>
                    <a:pt x="33" y="19751"/>
                    <a:pt x="19767" y="17"/>
                    <a:pt x="44109" y="17"/>
                  </a:cubicBezTo>
                  <a:cubicBezTo>
                    <a:pt x="68451" y="17"/>
                    <a:pt x="88185" y="19751"/>
                    <a:pt x="88185" y="4409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C5DCF3E-4533-835F-4955-6A5B1A17705F}"/>
                </a:ext>
              </a:extLst>
            </p:cNvPr>
            <p:cNvSpPr/>
            <p:nvPr/>
          </p:nvSpPr>
          <p:spPr>
            <a:xfrm>
              <a:off x="9166517" y="3929103"/>
              <a:ext cx="88151" cy="88151"/>
            </a:xfrm>
            <a:custGeom>
              <a:avLst/>
              <a:gdLst>
                <a:gd name="connsiteX0" fmla="*/ 88185 w 88151"/>
                <a:gd name="connsiteY0" fmla="*/ 44099 h 88151"/>
                <a:gd name="connsiteX1" fmla="*/ 44109 w 88151"/>
                <a:gd name="connsiteY1" fmla="*/ 88175 h 88151"/>
                <a:gd name="connsiteX2" fmla="*/ 33 w 88151"/>
                <a:gd name="connsiteY2" fmla="*/ 44099 h 88151"/>
                <a:gd name="connsiteX3" fmla="*/ 44109 w 88151"/>
                <a:gd name="connsiteY3" fmla="*/ 23 h 88151"/>
                <a:gd name="connsiteX4" fmla="*/ 88185 w 88151"/>
                <a:gd name="connsiteY4" fmla="*/ 4409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099"/>
                  </a:moveTo>
                  <a:cubicBezTo>
                    <a:pt x="88185" y="68442"/>
                    <a:pt x="68451" y="88175"/>
                    <a:pt x="44109" y="88175"/>
                  </a:cubicBezTo>
                  <a:cubicBezTo>
                    <a:pt x="19767" y="88175"/>
                    <a:pt x="33" y="68442"/>
                    <a:pt x="33" y="44099"/>
                  </a:cubicBezTo>
                  <a:cubicBezTo>
                    <a:pt x="33" y="19757"/>
                    <a:pt x="19767" y="23"/>
                    <a:pt x="44109" y="23"/>
                  </a:cubicBezTo>
                  <a:cubicBezTo>
                    <a:pt x="68451" y="23"/>
                    <a:pt x="88185" y="19757"/>
                    <a:pt x="88185" y="4409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33E5314-1997-73F3-FC02-C831E657E3C5}"/>
                </a:ext>
              </a:extLst>
            </p:cNvPr>
            <p:cNvSpPr/>
            <p:nvPr/>
          </p:nvSpPr>
          <p:spPr>
            <a:xfrm>
              <a:off x="9166517" y="4105407"/>
              <a:ext cx="88151" cy="88151"/>
            </a:xfrm>
            <a:custGeom>
              <a:avLst/>
              <a:gdLst>
                <a:gd name="connsiteX0" fmla="*/ 88185 w 88151"/>
                <a:gd name="connsiteY0" fmla="*/ 44105 h 88151"/>
                <a:gd name="connsiteX1" fmla="*/ 44109 w 88151"/>
                <a:gd name="connsiteY1" fmla="*/ 88181 h 88151"/>
                <a:gd name="connsiteX2" fmla="*/ 33 w 88151"/>
                <a:gd name="connsiteY2" fmla="*/ 44105 h 88151"/>
                <a:gd name="connsiteX3" fmla="*/ 44109 w 88151"/>
                <a:gd name="connsiteY3" fmla="*/ 29 h 88151"/>
                <a:gd name="connsiteX4" fmla="*/ 88185 w 88151"/>
                <a:gd name="connsiteY4" fmla="*/ 4410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05"/>
                  </a:moveTo>
                  <a:cubicBezTo>
                    <a:pt x="88185" y="68447"/>
                    <a:pt x="68451" y="88181"/>
                    <a:pt x="44109" y="88181"/>
                  </a:cubicBezTo>
                  <a:cubicBezTo>
                    <a:pt x="19767" y="88181"/>
                    <a:pt x="33" y="68447"/>
                    <a:pt x="33" y="44105"/>
                  </a:cubicBezTo>
                  <a:cubicBezTo>
                    <a:pt x="33" y="19763"/>
                    <a:pt x="19767" y="29"/>
                    <a:pt x="44109" y="29"/>
                  </a:cubicBezTo>
                  <a:cubicBezTo>
                    <a:pt x="68451" y="29"/>
                    <a:pt x="88185" y="19763"/>
                    <a:pt x="88185" y="4410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436D740-2542-2F47-BA8B-AF999406B5BC}"/>
                </a:ext>
              </a:extLst>
            </p:cNvPr>
            <p:cNvSpPr/>
            <p:nvPr/>
          </p:nvSpPr>
          <p:spPr>
            <a:xfrm>
              <a:off x="9166517" y="4281711"/>
              <a:ext cx="88151" cy="88151"/>
            </a:xfrm>
            <a:custGeom>
              <a:avLst/>
              <a:gdLst>
                <a:gd name="connsiteX0" fmla="*/ 88185 w 88151"/>
                <a:gd name="connsiteY0" fmla="*/ 44111 h 88151"/>
                <a:gd name="connsiteX1" fmla="*/ 44109 w 88151"/>
                <a:gd name="connsiteY1" fmla="*/ 88187 h 88151"/>
                <a:gd name="connsiteX2" fmla="*/ 33 w 88151"/>
                <a:gd name="connsiteY2" fmla="*/ 44111 h 88151"/>
                <a:gd name="connsiteX3" fmla="*/ 44109 w 88151"/>
                <a:gd name="connsiteY3" fmla="*/ 35 h 88151"/>
                <a:gd name="connsiteX4" fmla="*/ 88185 w 88151"/>
                <a:gd name="connsiteY4" fmla="*/ 4411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11"/>
                  </a:moveTo>
                  <a:cubicBezTo>
                    <a:pt x="88185" y="68453"/>
                    <a:pt x="68451" y="88187"/>
                    <a:pt x="44109" y="88187"/>
                  </a:cubicBezTo>
                  <a:cubicBezTo>
                    <a:pt x="19767" y="88187"/>
                    <a:pt x="33" y="68453"/>
                    <a:pt x="33" y="44111"/>
                  </a:cubicBezTo>
                  <a:cubicBezTo>
                    <a:pt x="33" y="19769"/>
                    <a:pt x="19767" y="35"/>
                    <a:pt x="44109" y="35"/>
                  </a:cubicBezTo>
                  <a:cubicBezTo>
                    <a:pt x="68451" y="35"/>
                    <a:pt x="88185" y="19769"/>
                    <a:pt x="88185" y="4411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52DC51C1-94A7-5B91-2AD4-DFB456FCF070}"/>
                </a:ext>
              </a:extLst>
            </p:cNvPr>
            <p:cNvSpPr/>
            <p:nvPr/>
          </p:nvSpPr>
          <p:spPr>
            <a:xfrm>
              <a:off x="9166517" y="4458014"/>
              <a:ext cx="88151" cy="88151"/>
            </a:xfrm>
            <a:custGeom>
              <a:avLst/>
              <a:gdLst>
                <a:gd name="connsiteX0" fmla="*/ 88185 w 88151"/>
                <a:gd name="connsiteY0" fmla="*/ 44117 h 88151"/>
                <a:gd name="connsiteX1" fmla="*/ 44109 w 88151"/>
                <a:gd name="connsiteY1" fmla="*/ 88193 h 88151"/>
                <a:gd name="connsiteX2" fmla="*/ 33 w 88151"/>
                <a:gd name="connsiteY2" fmla="*/ 44117 h 88151"/>
                <a:gd name="connsiteX3" fmla="*/ 44109 w 88151"/>
                <a:gd name="connsiteY3" fmla="*/ 41 h 88151"/>
                <a:gd name="connsiteX4" fmla="*/ 88185 w 88151"/>
                <a:gd name="connsiteY4" fmla="*/ 4411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17"/>
                  </a:moveTo>
                  <a:cubicBezTo>
                    <a:pt x="88185" y="68459"/>
                    <a:pt x="68451" y="88193"/>
                    <a:pt x="44109" y="88193"/>
                  </a:cubicBezTo>
                  <a:cubicBezTo>
                    <a:pt x="19767" y="88193"/>
                    <a:pt x="33" y="68459"/>
                    <a:pt x="33" y="44117"/>
                  </a:cubicBezTo>
                  <a:cubicBezTo>
                    <a:pt x="33" y="19775"/>
                    <a:pt x="19767" y="41"/>
                    <a:pt x="44109" y="41"/>
                  </a:cubicBezTo>
                  <a:cubicBezTo>
                    <a:pt x="68451" y="41"/>
                    <a:pt x="88185" y="19775"/>
                    <a:pt x="88185" y="4411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39D7405-77FC-A3E4-4623-7481EC50184B}"/>
                </a:ext>
              </a:extLst>
            </p:cNvPr>
            <p:cNvSpPr/>
            <p:nvPr/>
          </p:nvSpPr>
          <p:spPr>
            <a:xfrm>
              <a:off x="9166517" y="4634318"/>
              <a:ext cx="88151" cy="88151"/>
            </a:xfrm>
            <a:custGeom>
              <a:avLst/>
              <a:gdLst>
                <a:gd name="connsiteX0" fmla="*/ 88185 w 88151"/>
                <a:gd name="connsiteY0" fmla="*/ 44123 h 88151"/>
                <a:gd name="connsiteX1" fmla="*/ 44109 w 88151"/>
                <a:gd name="connsiteY1" fmla="*/ 88199 h 88151"/>
                <a:gd name="connsiteX2" fmla="*/ 33 w 88151"/>
                <a:gd name="connsiteY2" fmla="*/ 44123 h 88151"/>
                <a:gd name="connsiteX3" fmla="*/ 44109 w 88151"/>
                <a:gd name="connsiteY3" fmla="*/ 47 h 88151"/>
                <a:gd name="connsiteX4" fmla="*/ 88185 w 88151"/>
                <a:gd name="connsiteY4" fmla="*/ 4412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23"/>
                  </a:moveTo>
                  <a:cubicBezTo>
                    <a:pt x="88185" y="68465"/>
                    <a:pt x="68451" y="88199"/>
                    <a:pt x="44109" y="88199"/>
                  </a:cubicBezTo>
                  <a:cubicBezTo>
                    <a:pt x="19767" y="88199"/>
                    <a:pt x="33" y="68465"/>
                    <a:pt x="33" y="44123"/>
                  </a:cubicBezTo>
                  <a:cubicBezTo>
                    <a:pt x="33" y="19781"/>
                    <a:pt x="19767" y="47"/>
                    <a:pt x="44109" y="47"/>
                  </a:cubicBezTo>
                  <a:cubicBezTo>
                    <a:pt x="68451" y="47"/>
                    <a:pt x="88185" y="19781"/>
                    <a:pt x="88185" y="4412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7B75DB7E-538D-8222-36DD-6AA322EFAAF0}"/>
                </a:ext>
              </a:extLst>
            </p:cNvPr>
            <p:cNvSpPr/>
            <p:nvPr/>
          </p:nvSpPr>
          <p:spPr>
            <a:xfrm>
              <a:off x="9166517" y="4810622"/>
              <a:ext cx="88151" cy="88151"/>
            </a:xfrm>
            <a:custGeom>
              <a:avLst/>
              <a:gdLst>
                <a:gd name="connsiteX0" fmla="*/ 88185 w 88151"/>
                <a:gd name="connsiteY0" fmla="*/ 44129 h 88151"/>
                <a:gd name="connsiteX1" fmla="*/ 44109 w 88151"/>
                <a:gd name="connsiteY1" fmla="*/ 88205 h 88151"/>
                <a:gd name="connsiteX2" fmla="*/ 33 w 88151"/>
                <a:gd name="connsiteY2" fmla="*/ 44129 h 88151"/>
                <a:gd name="connsiteX3" fmla="*/ 44109 w 88151"/>
                <a:gd name="connsiteY3" fmla="*/ 53 h 88151"/>
                <a:gd name="connsiteX4" fmla="*/ 88185 w 88151"/>
                <a:gd name="connsiteY4" fmla="*/ 4412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29"/>
                  </a:moveTo>
                  <a:cubicBezTo>
                    <a:pt x="88185" y="68471"/>
                    <a:pt x="68451" y="88205"/>
                    <a:pt x="44109" y="88205"/>
                  </a:cubicBezTo>
                  <a:cubicBezTo>
                    <a:pt x="19767" y="88205"/>
                    <a:pt x="33" y="68471"/>
                    <a:pt x="33" y="44129"/>
                  </a:cubicBezTo>
                  <a:cubicBezTo>
                    <a:pt x="33" y="19786"/>
                    <a:pt x="19767" y="53"/>
                    <a:pt x="44109" y="53"/>
                  </a:cubicBezTo>
                  <a:cubicBezTo>
                    <a:pt x="68451" y="53"/>
                    <a:pt x="88185" y="19786"/>
                    <a:pt x="88185" y="4412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BCF2969E-7891-D635-0A20-486AF61220E7}"/>
                </a:ext>
              </a:extLst>
            </p:cNvPr>
            <p:cNvSpPr/>
            <p:nvPr/>
          </p:nvSpPr>
          <p:spPr>
            <a:xfrm>
              <a:off x="9166517" y="4986926"/>
              <a:ext cx="88151" cy="88151"/>
            </a:xfrm>
            <a:custGeom>
              <a:avLst/>
              <a:gdLst>
                <a:gd name="connsiteX0" fmla="*/ 88185 w 88151"/>
                <a:gd name="connsiteY0" fmla="*/ 44135 h 88151"/>
                <a:gd name="connsiteX1" fmla="*/ 44109 w 88151"/>
                <a:gd name="connsiteY1" fmla="*/ 88211 h 88151"/>
                <a:gd name="connsiteX2" fmla="*/ 33 w 88151"/>
                <a:gd name="connsiteY2" fmla="*/ 44135 h 88151"/>
                <a:gd name="connsiteX3" fmla="*/ 44109 w 88151"/>
                <a:gd name="connsiteY3" fmla="*/ 59 h 88151"/>
                <a:gd name="connsiteX4" fmla="*/ 88185 w 88151"/>
                <a:gd name="connsiteY4" fmla="*/ 4413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35"/>
                  </a:moveTo>
                  <a:cubicBezTo>
                    <a:pt x="88185" y="68477"/>
                    <a:pt x="68451" y="88211"/>
                    <a:pt x="44109" y="88211"/>
                  </a:cubicBezTo>
                  <a:cubicBezTo>
                    <a:pt x="19767" y="88211"/>
                    <a:pt x="33" y="68477"/>
                    <a:pt x="33" y="44135"/>
                  </a:cubicBezTo>
                  <a:cubicBezTo>
                    <a:pt x="33" y="19792"/>
                    <a:pt x="19767" y="59"/>
                    <a:pt x="44109" y="59"/>
                  </a:cubicBezTo>
                  <a:cubicBezTo>
                    <a:pt x="68451" y="59"/>
                    <a:pt x="88185" y="19792"/>
                    <a:pt x="88185" y="4413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C02BE1AB-536C-96A3-C0FB-452335BD6E1F}"/>
                </a:ext>
              </a:extLst>
            </p:cNvPr>
            <p:cNvSpPr/>
            <p:nvPr/>
          </p:nvSpPr>
          <p:spPr>
            <a:xfrm>
              <a:off x="9166517" y="5163229"/>
              <a:ext cx="88151" cy="88151"/>
            </a:xfrm>
            <a:custGeom>
              <a:avLst/>
              <a:gdLst>
                <a:gd name="connsiteX0" fmla="*/ 88185 w 88151"/>
                <a:gd name="connsiteY0" fmla="*/ 44141 h 88151"/>
                <a:gd name="connsiteX1" fmla="*/ 44109 w 88151"/>
                <a:gd name="connsiteY1" fmla="*/ 88217 h 88151"/>
                <a:gd name="connsiteX2" fmla="*/ 33 w 88151"/>
                <a:gd name="connsiteY2" fmla="*/ 44141 h 88151"/>
                <a:gd name="connsiteX3" fmla="*/ 44109 w 88151"/>
                <a:gd name="connsiteY3" fmla="*/ 65 h 88151"/>
                <a:gd name="connsiteX4" fmla="*/ 88185 w 88151"/>
                <a:gd name="connsiteY4" fmla="*/ 4414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185" y="44141"/>
                  </a:moveTo>
                  <a:cubicBezTo>
                    <a:pt x="88185" y="68483"/>
                    <a:pt x="68451" y="88217"/>
                    <a:pt x="44109" y="88217"/>
                  </a:cubicBezTo>
                  <a:cubicBezTo>
                    <a:pt x="19767" y="88217"/>
                    <a:pt x="33" y="68483"/>
                    <a:pt x="33" y="44141"/>
                  </a:cubicBezTo>
                  <a:cubicBezTo>
                    <a:pt x="33" y="19798"/>
                    <a:pt x="19767" y="65"/>
                    <a:pt x="44109" y="65"/>
                  </a:cubicBezTo>
                  <a:cubicBezTo>
                    <a:pt x="68451" y="65"/>
                    <a:pt x="88185" y="19798"/>
                    <a:pt x="88185" y="4414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2331867-F6AF-827D-4DF8-48C8C603A10B}"/>
                </a:ext>
              </a:extLst>
            </p:cNvPr>
            <p:cNvSpPr/>
            <p:nvPr/>
          </p:nvSpPr>
          <p:spPr>
            <a:xfrm>
              <a:off x="9959885" y="3047585"/>
              <a:ext cx="88151" cy="88151"/>
            </a:xfrm>
            <a:custGeom>
              <a:avLst/>
              <a:gdLst>
                <a:gd name="connsiteX0" fmla="*/ 88212 w 88151"/>
                <a:gd name="connsiteY0" fmla="*/ 44069 h 88151"/>
                <a:gd name="connsiteX1" fmla="*/ 44136 w 88151"/>
                <a:gd name="connsiteY1" fmla="*/ 88145 h 88151"/>
                <a:gd name="connsiteX2" fmla="*/ 60 w 88151"/>
                <a:gd name="connsiteY2" fmla="*/ 44069 h 88151"/>
                <a:gd name="connsiteX3" fmla="*/ 44136 w 88151"/>
                <a:gd name="connsiteY3" fmla="*/ -7 h 88151"/>
                <a:gd name="connsiteX4" fmla="*/ 88212 w 88151"/>
                <a:gd name="connsiteY4" fmla="*/ 4406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69"/>
                  </a:moveTo>
                  <a:cubicBezTo>
                    <a:pt x="88212" y="68412"/>
                    <a:pt x="68478" y="88145"/>
                    <a:pt x="44136" y="88145"/>
                  </a:cubicBezTo>
                  <a:cubicBezTo>
                    <a:pt x="19793" y="88145"/>
                    <a:pt x="60" y="68412"/>
                    <a:pt x="60" y="44069"/>
                  </a:cubicBezTo>
                  <a:cubicBezTo>
                    <a:pt x="60" y="19727"/>
                    <a:pt x="19793" y="-7"/>
                    <a:pt x="44136" y="-7"/>
                  </a:cubicBezTo>
                  <a:cubicBezTo>
                    <a:pt x="68478" y="-7"/>
                    <a:pt x="88212" y="19727"/>
                    <a:pt x="88212" y="4406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4C150155-F801-B29E-D35C-C53E39226465}"/>
                </a:ext>
              </a:extLst>
            </p:cNvPr>
            <p:cNvSpPr/>
            <p:nvPr/>
          </p:nvSpPr>
          <p:spPr>
            <a:xfrm>
              <a:off x="9959885" y="3223888"/>
              <a:ext cx="88151" cy="88151"/>
            </a:xfrm>
            <a:custGeom>
              <a:avLst/>
              <a:gdLst>
                <a:gd name="connsiteX0" fmla="*/ 88212 w 88151"/>
                <a:gd name="connsiteY0" fmla="*/ 44075 h 88151"/>
                <a:gd name="connsiteX1" fmla="*/ 44136 w 88151"/>
                <a:gd name="connsiteY1" fmla="*/ 88151 h 88151"/>
                <a:gd name="connsiteX2" fmla="*/ 60 w 88151"/>
                <a:gd name="connsiteY2" fmla="*/ 44075 h 88151"/>
                <a:gd name="connsiteX3" fmla="*/ 44136 w 88151"/>
                <a:gd name="connsiteY3" fmla="*/ -1 h 88151"/>
                <a:gd name="connsiteX4" fmla="*/ 88212 w 88151"/>
                <a:gd name="connsiteY4" fmla="*/ 4407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75"/>
                  </a:moveTo>
                  <a:cubicBezTo>
                    <a:pt x="88212" y="68418"/>
                    <a:pt x="68478" y="88151"/>
                    <a:pt x="44136" y="88151"/>
                  </a:cubicBezTo>
                  <a:cubicBezTo>
                    <a:pt x="19793" y="88151"/>
                    <a:pt x="60" y="68418"/>
                    <a:pt x="60" y="44075"/>
                  </a:cubicBezTo>
                  <a:cubicBezTo>
                    <a:pt x="60" y="19733"/>
                    <a:pt x="19793" y="-1"/>
                    <a:pt x="44136" y="-1"/>
                  </a:cubicBezTo>
                  <a:cubicBezTo>
                    <a:pt x="68478" y="-1"/>
                    <a:pt x="88212" y="19733"/>
                    <a:pt x="88212" y="4407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F9EBA1F-0566-5832-A4DB-42E63B577B4F}"/>
                </a:ext>
              </a:extLst>
            </p:cNvPr>
            <p:cNvSpPr/>
            <p:nvPr/>
          </p:nvSpPr>
          <p:spPr>
            <a:xfrm>
              <a:off x="9959885" y="3400192"/>
              <a:ext cx="88151" cy="88151"/>
            </a:xfrm>
            <a:custGeom>
              <a:avLst/>
              <a:gdLst>
                <a:gd name="connsiteX0" fmla="*/ 88212 w 88151"/>
                <a:gd name="connsiteY0" fmla="*/ 44081 h 88151"/>
                <a:gd name="connsiteX1" fmla="*/ 44136 w 88151"/>
                <a:gd name="connsiteY1" fmla="*/ 88157 h 88151"/>
                <a:gd name="connsiteX2" fmla="*/ 60 w 88151"/>
                <a:gd name="connsiteY2" fmla="*/ 44081 h 88151"/>
                <a:gd name="connsiteX3" fmla="*/ 44136 w 88151"/>
                <a:gd name="connsiteY3" fmla="*/ 5 h 88151"/>
                <a:gd name="connsiteX4" fmla="*/ 88212 w 88151"/>
                <a:gd name="connsiteY4" fmla="*/ 4408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81"/>
                  </a:moveTo>
                  <a:cubicBezTo>
                    <a:pt x="88212" y="68424"/>
                    <a:pt x="68478" y="88157"/>
                    <a:pt x="44136" y="88157"/>
                  </a:cubicBezTo>
                  <a:cubicBezTo>
                    <a:pt x="19793" y="88157"/>
                    <a:pt x="60" y="68424"/>
                    <a:pt x="60" y="44081"/>
                  </a:cubicBezTo>
                  <a:cubicBezTo>
                    <a:pt x="60" y="19739"/>
                    <a:pt x="19793" y="5"/>
                    <a:pt x="44136" y="5"/>
                  </a:cubicBezTo>
                  <a:cubicBezTo>
                    <a:pt x="68478" y="5"/>
                    <a:pt x="88212" y="19739"/>
                    <a:pt x="88212" y="44081"/>
                  </a:cubicBezTo>
                  <a:close/>
                </a:path>
              </a:pathLst>
            </a:custGeom>
            <a:solidFill>
              <a:schemeClr val="accent2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C36E8318-9909-9215-A75F-43185417E887}"/>
                </a:ext>
              </a:extLst>
            </p:cNvPr>
            <p:cNvSpPr/>
            <p:nvPr/>
          </p:nvSpPr>
          <p:spPr>
            <a:xfrm>
              <a:off x="9959885" y="3576496"/>
              <a:ext cx="88151" cy="88151"/>
            </a:xfrm>
            <a:custGeom>
              <a:avLst/>
              <a:gdLst>
                <a:gd name="connsiteX0" fmla="*/ 88212 w 88151"/>
                <a:gd name="connsiteY0" fmla="*/ 44087 h 88151"/>
                <a:gd name="connsiteX1" fmla="*/ 44136 w 88151"/>
                <a:gd name="connsiteY1" fmla="*/ 88163 h 88151"/>
                <a:gd name="connsiteX2" fmla="*/ 60 w 88151"/>
                <a:gd name="connsiteY2" fmla="*/ 44087 h 88151"/>
                <a:gd name="connsiteX3" fmla="*/ 44136 w 88151"/>
                <a:gd name="connsiteY3" fmla="*/ 11 h 88151"/>
                <a:gd name="connsiteX4" fmla="*/ 88212 w 88151"/>
                <a:gd name="connsiteY4" fmla="*/ 4408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87"/>
                  </a:moveTo>
                  <a:cubicBezTo>
                    <a:pt x="88212" y="68430"/>
                    <a:pt x="68478" y="88163"/>
                    <a:pt x="44136" y="88163"/>
                  </a:cubicBezTo>
                  <a:cubicBezTo>
                    <a:pt x="19793" y="88163"/>
                    <a:pt x="60" y="68430"/>
                    <a:pt x="60" y="44087"/>
                  </a:cubicBezTo>
                  <a:cubicBezTo>
                    <a:pt x="60" y="19745"/>
                    <a:pt x="19793" y="11"/>
                    <a:pt x="44136" y="11"/>
                  </a:cubicBezTo>
                  <a:cubicBezTo>
                    <a:pt x="68478" y="11"/>
                    <a:pt x="88212" y="19745"/>
                    <a:pt x="88212" y="4408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B21F58A5-68C1-3215-9857-8166130CDF3F}"/>
                </a:ext>
              </a:extLst>
            </p:cNvPr>
            <p:cNvSpPr/>
            <p:nvPr/>
          </p:nvSpPr>
          <p:spPr>
            <a:xfrm>
              <a:off x="9959885" y="3752800"/>
              <a:ext cx="88151" cy="88151"/>
            </a:xfrm>
            <a:custGeom>
              <a:avLst/>
              <a:gdLst>
                <a:gd name="connsiteX0" fmla="*/ 88212 w 88151"/>
                <a:gd name="connsiteY0" fmla="*/ 44093 h 88151"/>
                <a:gd name="connsiteX1" fmla="*/ 44136 w 88151"/>
                <a:gd name="connsiteY1" fmla="*/ 88169 h 88151"/>
                <a:gd name="connsiteX2" fmla="*/ 60 w 88151"/>
                <a:gd name="connsiteY2" fmla="*/ 44093 h 88151"/>
                <a:gd name="connsiteX3" fmla="*/ 44136 w 88151"/>
                <a:gd name="connsiteY3" fmla="*/ 17 h 88151"/>
                <a:gd name="connsiteX4" fmla="*/ 88212 w 88151"/>
                <a:gd name="connsiteY4" fmla="*/ 4409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93"/>
                  </a:moveTo>
                  <a:cubicBezTo>
                    <a:pt x="88212" y="68436"/>
                    <a:pt x="68478" y="88169"/>
                    <a:pt x="44136" y="88169"/>
                  </a:cubicBezTo>
                  <a:cubicBezTo>
                    <a:pt x="19793" y="88169"/>
                    <a:pt x="60" y="68436"/>
                    <a:pt x="60" y="44093"/>
                  </a:cubicBezTo>
                  <a:cubicBezTo>
                    <a:pt x="60" y="19751"/>
                    <a:pt x="19793" y="17"/>
                    <a:pt x="44136" y="17"/>
                  </a:cubicBezTo>
                  <a:cubicBezTo>
                    <a:pt x="68478" y="17"/>
                    <a:pt x="88212" y="19751"/>
                    <a:pt x="88212" y="4409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FB8FF600-1AEC-698B-F7DE-B4A494C7BED5}"/>
                </a:ext>
              </a:extLst>
            </p:cNvPr>
            <p:cNvSpPr/>
            <p:nvPr/>
          </p:nvSpPr>
          <p:spPr>
            <a:xfrm>
              <a:off x="9959885" y="3929103"/>
              <a:ext cx="88151" cy="88151"/>
            </a:xfrm>
            <a:custGeom>
              <a:avLst/>
              <a:gdLst>
                <a:gd name="connsiteX0" fmla="*/ 88212 w 88151"/>
                <a:gd name="connsiteY0" fmla="*/ 44099 h 88151"/>
                <a:gd name="connsiteX1" fmla="*/ 44136 w 88151"/>
                <a:gd name="connsiteY1" fmla="*/ 88175 h 88151"/>
                <a:gd name="connsiteX2" fmla="*/ 60 w 88151"/>
                <a:gd name="connsiteY2" fmla="*/ 44099 h 88151"/>
                <a:gd name="connsiteX3" fmla="*/ 44136 w 88151"/>
                <a:gd name="connsiteY3" fmla="*/ 23 h 88151"/>
                <a:gd name="connsiteX4" fmla="*/ 88212 w 88151"/>
                <a:gd name="connsiteY4" fmla="*/ 4409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099"/>
                  </a:moveTo>
                  <a:cubicBezTo>
                    <a:pt x="88212" y="68442"/>
                    <a:pt x="68478" y="88175"/>
                    <a:pt x="44136" y="88175"/>
                  </a:cubicBezTo>
                  <a:cubicBezTo>
                    <a:pt x="19793" y="88175"/>
                    <a:pt x="60" y="68442"/>
                    <a:pt x="60" y="44099"/>
                  </a:cubicBezTo>
                  <a:cubicBezTo>
                    <a:pt x="60" y="19757"/>
                    <a:pt x="19793" y="23"/>
                    <a:pt x="44136" y="23"/>
                  </a:cubicBezTo>
                  <a:cubicBezTo>
                    <a:pt x="68478" y="23"/>
                    <a:pt x="88212" y="19757"/>
                    <a:pt x="88212" y="4409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DF264F3F-DB0D-9598-9C53-C13FDC254CF0}"/>
                </a:ext>
              </a:extLst>
            </p:cNvPr>
            <p:cNvSpPr/>
            <p:nvPr/>
          </p:nvSpPr>
          <p:spPr>
            <a:xfrm>
              <a:off x="9959885" y="4105407"/>
              <a:ext cx="88151" cy="88151"/>
            </a:xfrm>
            <a:custGeom>
              <a:avLst/>
              <a:gdLst>
                <a:gd name="connsiteX0" fmla="*/ 88212 w 88151"/>
                <a:gd name="connsiteY0" fmla="*/ 44105 h 88151"/>
                <a:gd name="connsiteX1" fmla="*/ 44136 w 88151"/>
                <a:gd name="connsiteY1" fmla="*/ 88181 h 88151"/>
                <a:gd name="connsiteX2" fmla="*/ 60 w 88151"/>
                <a:gd name="connsiteY2" fmla="*/ 44105 h 88151"/>
                <a:gd name="connsiteX3" fmla="*/ 44136 w 88151"/>
                <a:gd name="connsiteY3" fmla="*/ 29 h 88151"/>
                <a:gd name="connsiteX4" fmla="*/ 88212 w 88151"/>
                <a:gd name="connsiteY4" fmla="*/ 4410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105"/>
                  </a:moveTo>
                  <a:cubicBezTo>
                    <a:pt x="88212" y="68447"/>
                    <a:pt x="68478" y="88181"/>
                    <a:pt x="44136" y="88181"/>
                  </a:cubicBezTo>
                  <a:cubicBezTo>
                    <a:pt x="19793" y="88181"/>
                    <a:pt x="60" y="68447"/>
                    <a:pt x="60" y="44105"/>
                  </a:cubicBezTo>
                  <a:cubicBezTo>
                    <a:pt x="60" y="19763"/>
                    <a:pt x="19793" y="29"/>
                    <a:pt x="44136" y="29"/>
                  </a:cubicBezTo>
                  <a:cubicBezTo>
                    <a:pt x="68478" y="29"/>
                    <a:pt x="88212" y="19763"/>
                    <a:pt x="88212" y="4410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7D7804C9-02AB-296B-24B5-4B79C66216EB}"/>
                </a:ext>
              </a:extLst>
            </p:cNvPr>
            <p:cNvSpPr/>
            <p:nvPr/>
          </p:nvSpPr>
          <p:spPr>
            <a:xfrm>
              <a:off x="9959885" y="4281711"/>
              <a:ext cx="88151" cy="88151"/>
            </a:xfrm>
            <a:custGeom>
              <a:avLst/>
              <a:gdLst>
                <a:gd name="connsiteX0" fmla="*/ 88212 w 88151"/>
                <a:gd name="connsiteY0" fmla="*/ 44111 h 88151"/>
                <a:gd name="connsiteX1" fmla="*/ 44136 w 88151"/>
                <a:gd name="connsiteY1" fmla="*/ 88187 h 88151"/>
                <a:gd name="connsiteX2" fmla="*/ 60 w 88151"/>
                <a:gd name="connsiteY2" fmla="*/ 44111 h 88151"/>
                <a:gd name="connsiteX3" fmla="*/ 44136 w 88151"/>
                <a:gd name="connsiteY3" fmla="*/ 35 h 88151"/>
                <a:gd name="connsiteX4" fmla="*/ 88212 w 88151"/>
                <a:gd name="connsiteY4" fmla="*/ 4411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111"/>
                  </a:moveTo>
                  <a:cubicBezTo>
                    <a:pt x="88212" y="68453"/>
                    <a:pt x="68478" y="88187"/>
                    <a:pt x="44136" y="88187"/>
                  </a:cubicBezTo>
                  <a:cubicBezTo>
                    <a:pt x="19793" y="88187"/>
                    <a:pt x="60" y="68453"/>
                    <a:pt x="60" y="44111"/>
                  </a:cubicBezTo>
                  <a:cubicBezTo>
                    <a:pt x="60" y="19769"/>
                    <a:pt x="19793" y="35"/>
                    <a:pt x="44136" y="35"/>
                  </a:cubicBezTo>
                  <a:cubicBezTo>
                    <a:pt x="68478" y="35"/>
                    <a:pt x="88212" y="19769"/>
                    <a:pt x="88212" y="4411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001EE7BA-9EEC-0AFE-E960-10E34367D09A}"/>
                </a:ext>
              </a:extLst>
            </p:cNvPr>
            <p:cNvSpPr/>
            <p:nvPr/>
          </p:nvSpPr>
          <p:spPr>
            <a:xfrm>
              <a:off x="9959885" y="4458014"/>
              <a:ext cx="88151" cy="88151"/>
            </a:xfrm>
            <a:custGeom>
              <a:avLst/>
              <a:gdLst>
                <a:gd name="connsiteX0" fmla="*/ 88212 w 88151"/>
                <a:gd name="connsiteY0" fmla="*/ 44117 h 88151"/>
                <a:gd name="connsiteX1" fmla="*/ 44136 w 88151"/>
                <a:gd name="connsiteY1" fmla="*/ 88193 h 88151"/>
                <a:gd name="connsiteX2" fmla="*/ 60 w 88151"/>
                <a:gd name="connsiteY2" fmla="*/ 44117 h 88151"/>
                <a:gd name="connsiteX3" fmla="*/ 44136 w 88151"/>
                <a:gd name="connsiteY3" fmla="*/ 41 h 88151"/>
                <a:gd name="connsiteX4" fmla="*/ 88212 w 88151"/>
                <a:gd name="connsiteY4" fmla="*/ 4411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117"/>
                  </a:moveTo>
                  <a:cubicBezTo>
                    <a:pt x="88212" y="68459"/>
                    <a:pt x="68478" y="88193"/>
                    <a:pt x="44136" y="88193"/>
                  </a:cubicBezTo>
                  <a:cubicBezTo>
                    <a:pt x="19793" y="88193"/>
                    <a:pt x="60" y="68459"/>
                    <a:pt x="60" y="44117"/>
                  </a:cubicBezTo>
                  <a:cubicBezTo>
                    <a:pt x="60" y="19775"/>
                    <a:pt x="19793" y="41"/>
                    <a:pt x="44136" y="41"/>
                  </a:cubicBezTo>
                  <a:cubicBezTo>
                    <a:pt x="68478" y="41"/>
                    <a:pt x="88212" y="19775"/>
                    <a:pt x="88212" y="4411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B6B71AD7-FAA3-E2BA-13BD-83AF1D846438}"/>
                </a:ext>
              </a:extLst>
            </p:cNvPr>
            <p:cNvSpPr/>
            <p:nvPr/>
          </p:nvSpPr>
          <p:spPr>
            <a:xfrm>
              <a:off x="9959885" y="4634318"/>
              <a:ext cx="88151" cy="88151"/>
            </a:xfrm>
            <a:custGeom>
              <a:avLst/>
              <a:gdLst>
                <a:gd name="connsiteX0" fmla="*/ 88212 w 88151"/>
                <a:gd name="connsiteY0" fmla="*/ 44123 h 88151"/>
                <a:gd name="connsiteX1" fmla="*/ 44136 w 88151"/>
                <a:gd name="connsiteY1" fmla="*/ 88199 h 88151"/>
                <a:gd name="connsiteX2" fmla="*/ 60 w 88151"/>
                <a:gd name="connsiteY2" fmla="*/ 44123 h 88151"/>
                <a:gd name="connsiteX3" fmla="*/ 44136 w 88151"/>
                <a:gd name="connsiteY3" fmla="*/ 47 h 88151"/>
                <a:gd name="connsiteX4" fmla="*/ 88212 w 88151"/>
                <a:gd name="connsiteY4" fmla="*/ 4412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12" y="44123"/>
                  </a:moveTo>
                  <a:cubicBezTo>
                    <a:pt x="88212" y="68465"/>
                    <a:pt x="68478" y="88199"/>
                    <a:pt x="44136" y="88199"/>
                  </a:cubicBezTo>
                  <a:cubicBezTo>
                    <a:pt x="19793" y="88199"/>
                    <a:pt x="60" y="68465"/>
                    <a:pt x="60" y="44123"/>
                  </a:cubicBezTo>
                  <a:cubicBezTo>
                    <a:pt x="60" y="19781"/>
                    <a:pt x="19793" y="47"/>
                    <a:pt x="44136" y="47"/>
                  </a:cubicBezTo>
                  <a:cubicBezTo>
                    <a:pt x="68478" y="47"/>
                    <a:pt x="88212" y="19781"/>
                    <a:pt x="88212" y="4412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22F3E96-F306-2970-1DD8-64CF5F21A947}"/>
                </a:ext>
              </a:extLst>
            </p:cNvPr>
            <p:cNvSpPr/>
            <p:nvPr/>
          </p:nvSpPr>
          <p:spPr>
            <a:xfrm>
              <a:off x="10753266" y="3047585"/>
              <a:ext cx="88151" cy="88151"/>
            </a:xfrm>
            <a:custGeom>
              <a:avLst/>
              <a:gdLst>
                <a:gd name="connsiteX0" fmla="*/ 88239 w 88151"/>
                <a:gd name="connsiteY0" fmla="*/ 44069 h 88151"/>
                <a:gd name="connsiteX1" fmla="*/ 44163 w 88151"/>
                <a:gd name="connsiteY1" fmla="*/ 88145 h 88151"/>
                <a:gd name="connsiteX2" fmla="*/ 87 w 88151"/>
                <a:gd name="connsiteY2" fmla="*/ 44069 h 88151"/>
                <a:gd name="connsiteX3" fmla="*/ 44163 w 88151"/>
                <a:gd name="connsiteY3" fmla="*/ -7 h 88151"/>
                <a:gd name="connsiteX4" fmla="*/ 88239 w 88151"/>
                <a:gd name="connsiteY4" fmla="*/ 4406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69"/>
                  </a:moveTo>
                  <a:cubicBezTo>
                    <a:pt x="88239" y="68412"/>
                    <a:pt x="68505" y="88145"/>
                    <a:pt x="44163" y="88145"/>
                  </a:cubicBezTo>
                  <a:cubicBezTo>
                    <a:pt x="19820" y="88145"/>
                    <a:pt x="87" y="68412"/>
                    <a:pt x="87" y="44069"/>
                  </a:cubicBezTo>
                  <a:cubicBezTo>
                    <a:pt x="87" y="19727"/>
                    <a:pt x="19820" y="-7"/>
                    <a:pt x="44163" y="-7"/>
                  </a:cubicBezTo>
                  <a:cubicBezTo>
                    <a:pt x="68505" y="-7"/>
                    <a:pt x="88239" y="19727"/>
                    <a:pt x="88239" y="4406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B98C67AF-B5F5-7025-C313-FED705682FD9}"/>
                </a:ext>
              </a:extLst>
            </p:cNvPr>
            <p:cNvSpPr/>
            <p:nvPr/>
          </p:nvSpPr>
          <p:spPr>
            <a:xfrm>
              <a:off x="10753266" y="3223888"/>
              <a:ext cx="88151" cy="88151"/>
            </a:xfrm>
            <a:custGeom>
              <a:avLst/>
              <a:gdLst>
                <a:gd name="connsiteX0" fmla="*/ 88239 w 88151"/>
                <a:gd name="connsiteY0" fmla="*/ 44075 h 88151"/>
                <a:gd name="connsiteX1" fmla="*/ 44163 w 88151"/>
                <a:gd name="connsiteY1" fmla="*/ 88151 h 88151"/>
                <a:gd name="connsiteX2" fmla="*/ 87 w 88151"/>
                <a:gd name="connsiteY2" fmla="*/ 44075 h 88151"/>
                <a:gd name="connsiteX3" fmla="*/ 44163 w 88151"/>
                <a:gd name="connsiteY3" fmla="*/ -1 h 88151"/>
                <a:gd name="connsiteX4" fmla="*/ 88239 w 88151"/>
                <a:gd name="connsiteY4" fmla="*/ 4407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75"/>
                  </a:moveTo>
                  <a:cubicBezTo>
                    <a:pt x="88239" y="68418"/>
                    <a:pt x="68505" y="88151"/>
                    <a:pt x="44163" y="88151"/>
                  </a:cubicBezTo>
                  <a:cubicBezTo>
                    <a:pt x="19820" y="88151"/>
                    <a:pt x="87" y="68418"/>
                    <a:pt x="87" y="44075"/>
                  </a:cubicBezTo>
                  <a:cubicBezTo>
                    <a:pt x="87" y="19733"/>
                    <a:pt x="19820" y="-1"/>
                    <a:pt x="44163" y="-1"/>
                  </a:cubicBezTo>
                  <a:cubicBezTo>
                    <a:pt x="68505" y="-1"/>
                    <a:pt x="88239" y="19733"/>
                    <a:pt x="88239" y="4407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D02623F4-67A4-7AC6-0724-BF3EAC35C0DD}"/>
                </a:ext>
              </a:extLst>
            </p:cNvPr>
            <p:cNvSpPr/>
            <p:nvPr/>
          </p:nvSpPr>
          <p:spPr>
            <a:xfrm>
              <a:off x="10753266" y="3400192"/>
              <a:ext cx="88151" cy="88151"/>
            </a:xfrm>
            <a:custGeom>
              <a:avLst/>
              <a:gdLst>
                <a:gd name="connsiteX0" fmla="*/ 88239 w 88151"/>
                <a:gd name="connsiteY0" fmla="*/ 44081 h 88151"/>
                <a:gd name="connsiteX1" fmla="*/ 44163 w 88151"/>
                <a:gd name="connsiteY1" fmla="*/ 88157 h 88151"/>
                <a:gd name="connsiteX2" fmla="*/ 87 w 88151"/>
                <a:gd name="connsiteY2" fmla="*/ 44081 h 88151"/>
                <a:gd name="connsiteX3" fmla="*/ 44163 w 88151"/>
                <a:gd name="connsiteY3" fmla="*/ 5 h 88151"/>
                <a:gd name="connsiteX4" fmla="*/ 88239 w 88151"/>
                <a:gd name="connsiteY4" fmla="*/ 4408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81"/>
                  </a:moveTo>
                  <a:cubicBezTo>
                    <a:pt x="88239" y="68424"/>
                    <a:pt x="68505" y="88157"/>
                    <a:pt x="44163" y="88157"/>
                  </a:cubicBezTo>
                  <a:cubicBezTo>
                    <a:pt x="19820" y="88157"/>
                    <a:pt x="87" y="68424"/>
                    <a:pt x="87" y="44081"/>
                  </a:cubicBezTo>
                  <a:cubicBezTo>
                    <a:pt x="87" y="19739"/>
                    <a:pt x="19820" y="5"/>
                    <a:pt x="44163" y="5"/>
                  </a:cubicBezTo>
                  <a:cubicBezTo>
                    <a:pt x="68505" y="5"/>
                    <a:pt x="88239" y="19739"/>
                    <a:pt x="88239" y="4408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0090504-65F6-E7A4-13C2-33454465B3C9}"/>
                </a:ext>
              </a:extLst>
            </p:cNvPr>
            <p:cNvSpPr/>
            <p:nvPr/>
          </p:nvSpPr>
          <p:spPr>
            <a:xfrm>
              <a:off x="10753266" y="3576496"/>
              <a:ext cx="88151" cy="88151"/>
            </a:xfrm>
            <a:custGeom>
              <a:avLst/>
              <a:gdLst>
                <a:gd name="connsiteX0" fmla="*/ 88239 w 88151"/>
                <a:gd name="connsiteY0" fmla="*/ 44087 h 88151"/>
                <a:gd name="connsiteX1" fmla="*/ 44163 w 88151"/>
                <a:gd name="connsiteY1" fmla="*/ 88163 h 88151"/>
                <a:gd name="connsiteX2" fmla="*/ 87 w 88151"/>
                <a:gd name="connsiteY2" fmla="*/ 44087 h 88151"/>
                <a:gd name="connsiteX3" fmla="*/ 44163 w 88151"/>
                <a:gd name="connsiteY3" fmla="*/ 11 h 88151"/>
                <a:gd name="connsiteX4" fmla="*/ 88239 w 88151"/>
                <a:gd name="connsiteY4" fmla="*/ 4408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87"/>
                  </a:moveTo>
                  <a:cubicBezTo>
                    <a:pt x="88239" y="68430"/>
                    <a:pt x="68505" y="88163"/>
                    <a:pt x="44163" y="88163"/>
                  </a:cubicBezTo>
                  <a:cubicBezTo>
                    <a:pt x="19820" y="88163"/>
                    <a:pt x="87" y="68430"/>
                    <a:pt x="87" y="44087"/>
                  </a:cubicBezTo>
                  <a:cubicBezTo>
                    <a:pt x="87" y="19745"/>
                    <a:pt x="19820" y="11"/>
                    <a:pt x="44163" y="11"/>
                  </a:cubicBezTo>
                  <a:cubicBezTo>
                    <a:pt x="68505" y="11"/>
                    <a:pt x="88239" y="19745"/>
                    <a:pt x="88239" y="4408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08610CAE-EFB5-FF43-EEDF-B35D11EFBC4F}"/>
                </a:ext>
              </a:extLst>
            </p:cNvPr>
            <p:cNvSpPr/>
            <p:nvPr/>
          </p:nvSpPr>
          <p:spPr>
            <a:xfrm>
              <a:off x="10753266" y="3752800"/>
              <a:ext cx="88151" cy="88151"/>
            </a:xfrm>
            <a:custGeom>
              <a:avLst/>
              <a:gdLst>
                <a:gd name="connsiteX0" fmla="*/ 88239 w 88151"/>
                <a:gd name="connsiteY0" fmla="*/ 44093 h 88151"/>
                <a:gd name="connsiteX1" fmla="*/ 44163 w 88151"/>
                <a:gd name="connsiteY1" fmla="*/ 88169 h 88151"/>
                <a:gd name="connsiteX2" fmla="*/ 87 w 88151"/>
                <a:gd name="connsiteY2" fmla="*/ 44093 h 88151"/>
                <a:gd name="connsiteX3" fmla="*/ 44163 w 88151"/>
                <a:gd name="connsiteY3" fmla="*/ 17 h 88151"/>
                <a:gd name="connsiteX4" fmla="*/ 88239 w 88151"/>
                <a:gd name="connsiteY4" fmla="*/ 4409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93"/>
                  </a:moveTo>
                  <a:cubicBezTo>
                    <a:pt x="88239" y="68436"/>
                    <a:pt x="68505" y="88169"/>
                    <a:pt x="44163" y="88169"/>
                  </a:cubicBezTo>
                  <a:cubicBezTo>
                    <a:pt x="19820" y="88169"/>
                    <a:pt x="87" y="68436"/>
                    <a:pt x="87" y="44093"/>
                  </a:cubicBezTo>
                  <a:cubicBezTo>
                    <a:pt x="87" y="19751"/>
                    <a:pt x="19820" y="17"/>
                    <a:pt x="44163" y="17"/>
                  </a:cubicBezTo>
                  <a:cubicBezTo>
                    <a:pt x="68505" y="17"/>
                    <a:pt x="88239" y="19751"/>
                    <a:pt x="88239" y="4409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584E922-7D0C-5434-4056-A96B79EAC543}"/>
                </a:ext>
              </a:extLst>
            </p:cNvPr>
            <p:cNvSpPr/>
            <p:nvPr/>
          </p:nvSpPr>
          <p:spPr>
            <a:xfrm>
              <a:off x="10753266" y="3929103"/>
              <a:ext cx="88151" cy="88151"/>
            </a:xfrm>
            <a:custGeom>
              <a:avLst/>
              <a:gdLst>
                <a:gd name="connsiteX0" fmla="*/ 88239 w 88151"/>
                <a:gd name="connsiteY0" fmla="*/ 44099 h 88151"/>
                <a:gd name="connsiteX1" fmla="*/ 44163 w 88151"/>
                <a:gd name="connsiteY1" fmla="*/ 88175 h 88151"/>
                <a:gd name="connsiteX2" fmla="*/ 87 w 88151"/>
                <a:gd name="connsiteY2" fmla="*/ 44099 h 88151"/>
                <a:gd name="connsiteX3" fmla="*/ 44163 w 88151"/>
                <a:gd name="connsiteY3" fmla="*/ 23 h 88151"/>
                <a:gd name="connsiteX4" fmla="*/ 88239 w 88151"/>
                <a:gd name="connsiteY4" fmla="*/ 44099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099"/>
                  </a:moveTo>
                  <a:cubicBezTo>
                    <a:pt x="88239" y="68442"/>
                    <a:pt x="68505" y="88175"/>
                    <a:pt x="44163" y="88175"/>
                  </a:cubicBezTo>
                  <a:cubicBezTo>
                    <a:pt x="19820" y="88175"/>
                    <a:pt x="87" y="68442"/>
                    <a:pt x="87" y="44099"/>
                  </a:cubicBezTo>
                  <a:cubicBezTo>
                    <a:pt x="87" y="19757"/>
                    <a:pt x="19820" y="23"/>
                    <a:pt x="44163" y="23"/>
                  </a:cubicBezTo>
                  <a:cubicBezTo>
                    <a:pt x="68505" y="23"/>
                    <a:pt x="88239" y="19757"/>
                    <a:pt x="88239" y="44099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EE3C353-4070-8D38-34CE-9E214B9D47F6}"/>
                </a:ext>
              </a:extLst>
            </p:cNvPr>
            <p:cNvSpPr/>
            <p:nvPr/>
          </p:nvSpPr>
          <p:spPr>
            <a:xfrm>
              <a:off x="10753266" y="4105407"/>
              <a:ext cx="88151" cy="88151"/>
            </a:xfrm>
            <a:custGeom>
              <a:avLst/>
              <a:gdLst>
                <a:gd name="connsiteX0" fmla="*/ 88239 w 88151"/>
                <a:gd name="connsiteY0" fmla="*/ 44105 h 88151"/>
                <a:gd name="connsiteX1" fmla="*/ 44163 w 88151"/>
                <a:gd name="connsiteY1" fmla="*/ 88181 h 88151"/>
                <a:gd name="connsiteX2" fmla="*/ 87 w 88151"/>
                <a:gd name="connsiteY2" fmla="*/ 44105 h 88151"/>
                <a:gd name="connsiteX3" fmla="*/ 44163 w 88151"/>
                <a:gd name="connsiteY3" fmla="*/ 29 h 88151"/>
                <a:gd name="connsiteX4" fmla="*/ 88239 w 88151"/>
                <a:gd name="connsiteY4" fmla="*/ 44105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105"/>
                  </a:moveTo>
                  <a:cubicBezTo>
                    <a:pt x="88239" y="68447"/>
                    <a:pt x="68505" y="88181"/>
                    <a:pt x="44163" y="88181"/>
                  </a:cubicBezTo>
                  <a:cubicBezTo>
                    <a:pt x="19820" y="88181"/>
                    <a:pt x="87" y="68447"/>
                    <a:pt x="87" y="44105"/>
                  </a:cubicBezTo>
                  <a:cubicBezTo>
                    <a:pt x="87" y="19763"/>
                    <a:pt x="19820" y="29"/>
                    <a:pt x="44163" y="29"/>
                  </a:cubicBezTo>
                  <a:cubicBezTo>
                    <a:pt x="68505" y="29"/>
                    <a:pt x="88239" y="19763"/>
                    <a:pt x="88239" y="44105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1A26EA7-34CD-DD47-04B5-8914B8751878}"/>
                </a:ext>
              </a:extLst>
            </p:cNvPr>
            <p:cNvSpPr/>
            <p:nvPr/>
          </p:nvSpPr>
          <p:spPr>
            <a:xfrm>
              <a:off x="10753266" y="4281711"/>
              <a:ext cx="88151" cy="88151"/>
            </a:xfrm>
            <a:custGeom>
              <a:avLst/>
              <a:gdLst>
                <a:gd name="connsiteX0" fmla="*/ 88239 w 88151"/>
                <a:gd name="connsiteY0" fmla="*/ 44111 h 88151"/>
                <a:gd name="connsiteX1" fmla="*/ 44163 w 88151"/>
                <a:gd name="connsiteY1" fmla="*/ 88187 h 88151"/>
                <a:gd name="connsiteX2" fmla="*/ 87 w 88151"/>
                <a:gd name="connsiteY2" fmla="*/ 44111 h 88151"/>
                <a:gd name="connsiteX3" fmla="*/ 44163 w 88151"/>
                <a:gd name="connsiteY3" fmla="*/ 35 h 88151"/>
                <a:gd name="connsiteX4" fmla="*/ 88239 w 88151"/>
                <a:gd name="connsiteY4" fmla="*/ 44111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111"/>
                  </a:moveTo>
                  <a:cubicBezTo>
                    <a:pt x="88239" y="68453"/>
                    <a:pt x="68505" y="88187"/>
                    <a:pt x="44163" y="88187"/>
                  </a:cubicBezTo>
                  <a:cubicBezTo>
                    <a:pt x="19820" y="88187"/>
                    <a:pt x="87" y="68453"/>
                    <a:pt x="87" y="44111"/>
                  </a:cubicBezTo>
                  <a:cubicBezTo>
                    <a:pt x="87" y="19769"/>
                    <a:pt x="19820" y="35"/>
                    <a:pt x="44163" y="35"/>
                  </a:cubicBezTo>
                  <a:cubicBezTo>
                    <a:pt x="68505" y="35"/>
                    <a:pt x="88239" y="19769"/>
                    <a:pt x="88239" y="44111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175598E4-F41D-4AC4-EEE7-F82EAC053D33}"/>
                </a:ext>
              </a:extLst>
            </p:cNvPr>
            <p:cNvSpPr/>
            <p:nvPr/>
          </p:nvSpPr>
          <p:spPr>
            <a:xfrm>
              <a:off x="10753266" y="4458014"/>
              <a:ext cx="88151" cy="88151"/>
            </a:xfrm>
            <a:custGeom>
              <a:avLst/>
              <a:gdLst>
                <a:gd name="connsiteX0" fmla="*/ 88239 w 88151"/>
                <a:gd name="connsiteY0" fmla="*/ 44117 h 88151"/>
                <a:gd name="connsiteX1" fmla="*/ 44163 w 88151"/>
                <a:gd name="connsiteY1" fmla="*/ 88193 h 88151"/>
                <a:gd name="connsiteX2" fmla="*/ 87 w 88151"/>
                <a:gd name="connsiteY2" fmla="*/ 44117 h 88151"/>
                <a:gd name="connsiteX3" fmla="*/ 44163 w 88151"/>
                <a:gd name="connsiteY3" fmla="*/ 41 h 88151"/>
                <a:gd name="connsiteX4" fmla="*/ 88239 w 88151"/>
                <a:gd name="connsiteY4" fmla="*/ 44117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117"/>
                  </a:moveTo>
                  <a:cubicBezTo>
                    <a:pt x="88239" y="68459"/>
                    <a:pt x="68505" y="88193"/>
                    <a:pt x="44163" y="88193"/>
                  </a:cubicBezTo>
                  <a:cubicBezTo>
                    <a:pt x="19820" y="88193"/>
                    <a:pt x="87" y="68459"/>
                    <a:pt x="87" y="44117"/>
                  </a:cubicBezTo>
                  <a:cubicBezTo>
                    <a:pt x="87" y="19775"/>
                    <a:pt x="19820" y="41"/>
                    <a:pt x="44163" y="41"/>
                  </a:cubicBezTo>
                  <a:cubicBezTo>
                    <a:pt x="68505" y="41"/>
                    <a:pt x="88239" y="19775"/>
                    <a:pt x="88239" y="44117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B907877-23AB-7A0E-391D-1ACE09225EB1}"/>
                </a:ext>
              </a:extLst>
            </p:cNvPr>
            <p:cNvSpPr/>
            <p:nvPr/>
          </p:nvSpPr>
          <p:spPr>
            <a:xfrm>
              <a:off x="10753266" y="4634318"/>
              <a:ext cx="88151" cy="88151"/>
            </a:xfrm>
            <a:custGeom>
              <a:avLst/>
              <a:gdLst>
                <a:gd name="connsiteX0" fmla="*/ 88239 w 88151"/>
                <a:gd name="connsiteY0" fmla="*/ 44123 h 88151"/>
                <a:gd name="connsiteX1" fmla="*/ 44163 w 88151"/>
                <a:gd name="connsiteY1" fmla="*/ 88199 h 88151"/>
                <a:gd name="connsiteX2" fmla="*/ 87 w 88151"/>
                <a:gd name="connsiteY2" fmla="*/ 44123 h 88151"/>
                <a:gd name="connsiteX3" fmla="*/ 44163 w 88151"/>
                <a:gd name="connsiteY3" fmla="*/ 47 h 88151"/>
                <a:gd name="connsiteX4" fmla="*/ 88239 w 88151"/>
                <a:gd name="connsiteY4" fmla="*/ 44123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39" y="44123"/>
                  </a:moveTo>
                  <a:cubicBezTo>
                    <a:pt x="88239" y="68465"/>
                    <a:pt x="68505" y="88199"/>
                    <a:pt x="44163" y="88199"/>
                  </a:cubicBezTo>
                  <a:cubicBezTo>
                    <a:pt x="19820" y="88199"/>
                    <a:pt x="87" y="68465"/>
                    <a:pt x="87" y="44123"/>
                  </a:cubicBezTo>
                  <a:cubicBezTo>
                    <a:pt x="87" y="19781"/>
                    <a:pt x="19820" y="47"/>
                    <a:pt x="44163" y="47"/>
                  </a:cubicBezTo>
                  <a:cubicBezTo>
                    <a:pt x="68505" y="47"/>
                    <a:pt x="88239" y="19781"/>
                    <a:pt x="88239" y="44123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46FF0452-BF0D-3CB7-662D-1BADB890E928}"/>
                </a:ext>
              </a:extLst>
            </p:cNvPr>
            <p:cNvSpPr/>
            <p:nvPr/>
          </p:nvSpPr>
          <p:spPr>
            <a:xfrm>
              <a:off x="11546634" y="3840951"/>
              <a:ext cx="88151" cy="88151"/>
            </a:xfrm>
            <a:custGeom>
              <a:avLst/>
              <a:gdLst>
                <a:gd name="connsiteX0" fmla="*/ 88266 w 88151"/>
                <a:gd name="connsiteY0" fmla="*/ 44096 h 88151"/>
                <a:gd name="connsiteX1" fmla="*/ 44190 w 88151"/>
                <a:gd name="connsiteY1" fmla="*/ 88172 h 88151"/>
                <a:gd name="connsiteX2" fmla="*/ 114 w 88151"/>
                <a:gd name="connsiteY2" fmla="*/ 44096 h 88151"/>
                <a:gd name="connsiteX3" fmla="*/ 44190 w 88151"/>
                <a:gd name="connsiteY3" fmla="*/ 20 h 88151"/>
                <a:gd name="connsiteX4" fmla="*/ 88266 w 88151"/>
                <a:gd name="connsiteY4" fmla="*/ 44096 h 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51" h="88151">
                  <a:moveTo>
                    <a:pt x="88266" y="44096"/>
                  </a:moveTo>
                  <a:cubicBezTo>
                    <a:pt x="88266" y="68439"/>
                    <a:pt x="68532" y="88172"/>
                    <a:pt x="44190" y="88172"/>
                  </a:cubicBezTo>
                  <a:cubicBezTo>
                    <a:pt x="19847" y="88172"/>
                    <a:pt x="114" y="68439"/>
                    <a:pt x="114" y="44096"/>
                  </a:cubicBezTo>
                  <a:cubicBezTo>
                    <a:pt x="114" y="19754"/>
                    <a:pt x="19847" y="20"/>
                    <a:pt x="44190" y="20"/>
                  </a:cubicBezTo>
                  <a:cubicBezTo>
                    <a:pt x="68532" y="20"/>
                    <a:pt x="88266" y="19754"/>
                    <a:pt x="88266" y="44096"/>
                  </a:cubicBezTo>
                  <a:close/>
                </a:path>
              </a:pathLst>
            </a:custGeom>
            <a:solidFill>
              <a:srgbClr val="FFFFFF"/>
            </a:solidFill>
            <a:ln w="1596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8481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AB0C6A-24D1-3DD3-78B3-68A9C3D9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786384"/>
            <a:ext cx="3390158" cy="5105761"/>
          </a:xfrm>
        </p:spPr>
        <p:txBody>
          <a:bodyPr anchor="t">
            <a:normAutofit/>
          </a:bodyPr>
          <a:lstStyle/>
          <a:p>
            <a:r>
              <a:rPr lang="en-US"/>
              <a:t>Mode connectivity to linear mode connectivity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090CEE-42FF-4CEE-ABF8-11F35C290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A710C5D-5DE2-A08D-08E4-817B8EB1E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7835" y="920376"/>
                <a:ext cx="6692666" cy="4971770"/>
              </a:xfrm>
            </p:spPr>
            <p:txBody>
              <a:bodyPr>
                <a:normAutofit/>
              </a:bodyPr>
              <a:lstStyle/>
              <a:p>
                <a:r>
                  <a:rPr lang="en-US" sz="1800"/>
                  <a:t>Is the parameter-wise average of two networks a good network?</a:t>
                </a:r>
              </a:p>
              <a:p>
                <a:r>
                  <a:rPr lang="en-US" sz="1800"/>
                  <a:t>Typically, no!</a:t>
                </a:r>
              </a:p>
              <a:p>
                <a:pPr marL="0" indent="0">
                  <a:buNone/>
                </a:pPr>
                <a:endParaRPr lang="en-US" sz="1800"/>
              </a:p>
              <a:p>
                <a:r>
                  <a:rPr lang="en-US" sz="1800"/>
                  <a:t>Consider linear networks,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sz="1800" b="0" i="1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endParaRPr lang="en-US" sz="1800"/>
              </a:p>
              <a:p>
                <a:r>
                  <a:rPr lang="en-US" sz="1800"/>
                  <a:t>Interpolations between them will be of the form,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pl-PL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pl-PL" sz="18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pl-PL" sz="18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pl-P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1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l-PL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d>
                      <m:dPr>
                        <m:ctrlPr>
                          <a:rPr lang="pl-P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l-PL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  <m:sSubSup>
                          <m:sSubSupPr>
                            <m:ctrlPr>
                              <a:rPr lang="pl-PL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  <m:r>
                          <a:rPr lang="pl-PL" sz="1800" i="1">
                            <a:latin typeface="Cambria Math" panose="02040503050406030204" pitchFamily="18" charset="0"/>
                          </a:rPr>
                          <m:t>+ </m:t>
                        </m:r>
                        <m:sSubSup>
                          <m:sSubSupPr>
                            <m:ctrlPr>
                              <a:rPr lang="pl-PL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  <m:sSubSup>
                          <m:sSubSupPr>
                            <m:ctrlPr>
                              <a:rPr lang="pl-PL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  <m:r>
                      <a:rPr lang="pl-PL" sz="18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pl-PL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l-PL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pl-PL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endParaRPr lang="en-US" sz="180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A710C5D-5DE2-A08D-08E4-817B8EB1E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7835" y="920376"/>
                <a:ext cx="6692666" cy="4971770"/>
              </a:xfrm>
              <a:blipFill>
                <a:blip r:embed="rId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51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91A9FB-7A13-4F1E-FAF0-09D2123A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5567266" cy="1707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Linear mode connectivity up to permutation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44E485B-A629-C1F2-C803-EBDE149874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71501" y="2848396"/>
                <a:ext cx="5467441" cy="3018330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marL="0">
                  <a:buNone/>
                </a:pPr>
                <a:r>
                  <a:rPr lang="en-US" sz="1800"/>
                  <a:t>Two solutions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8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800"/>
                  <a:t> are said to be linearly mode connected up to permutation if there exists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/>
                  <a:t> 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/>
                  <a:t> are linearly mode connected</a:t>
                </a:r>
              </a:p>
              <a:p>
                <a:pPr marL="0">
                  <a:buNone/>
                </a:pPr>
                <a:endParaRPr lang="en-US" sz="1800"/>
              </a:p>
              <a:p>
                <a:pPr marL="0">
                  <a:buNone/>
                </a:pPr>
                <a:r>
                  <a:rPr lang="en-US" sz="1800"/>
                  <a:t>Here,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/>
                  <a:t> represents an equivalence class with the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/>
                  <a:t>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/>
                  <a:t> if and only if there exists a permutation transform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44E485B-A629-C1F2-C803-EBDE14987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71501" y="2848396"/>
                <a:ext cx="5467441" cy="3018330"/>
              </a:xfrm>
              <a:blipFill>
                <a:blip r:embed="rId2"/>
                <a:stretch>
                  <a:fillRect l="-1003" b="-26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94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3401040-0A07-228E-ADF6-5C522E8D1E6F}"/>
              </a:ext>
            </a:extLst>
          </p:cNvPr>
          <p:cNvGrpSpPr/>
          <p:nvPr/>
        </p:nvGrpSpPr>
        <p:grpSpPr>
          <a:xfrm>
            <a:off x="6911939" y="1761300"/>
            <a:ext cx="4704293" cy="3328987"/>
            <a:chOff x="6321662" y="2576460"/>
            <a:chExt cx="3327201" cy="23544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BAE63AD-5AED-A9D7-D0F9-350564323965}"/>
                    </a:ext>
                  </a:extLst>
                </p14:cNvPr>
                <p14:cNvContentPartPr/>
                <p14:nvPr/>
              </p14:nvContentPartPr>
              <p14:xfrm>
                <a:off x="7124543" y="326694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BAE63AD-5AED-A9D7-D0F9-3505643239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61543" y="32039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A6A0E5-CF6D-176D-5289-AD32A80A8865}"/>
                    </a:ext>
                  </a:extLst>
                </p14:cNvPr>
                <p14:cNvContentPartPr/>
                <p14:nvPr/>
              </p14:nvContentPartPr>
              <p14:xfrm>
                <a:off x="8091143" y="257646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A6A0E5-CF6D-176D-5289-AD32A80A88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28143" y="25134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62DDBF-C1DE-C7D3-9766-CBE74B627919}"/>
                    </a:ext>
                  </a:extLst>
                </p14:cNvPr>
                <p14:cNvContentPartPr/>
                <p14:nvPr/>
              </p14:nvContentPartPr>
              <p14:xfrm>
                <a:off x="7486343" y="4385460"/>
                <a:ext cx="360" cy="1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62DDBF-C1DE-C7D3-9766-CBE74B6279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23343" y="4338210"/>
                  <a:ext cx="126000" cy="9531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57DD77D-1D9C-EA3C-8D94-4B029AE73365}"/>
                </a:ext>
              </a:extLst>
            </p:cNvPr>
            <p:cNvGrpSpPr/>
            <p:nvPr/>
          </p:nvGrpSpPr>
          <p:grpSpPr>
            <a:xfrm>
              <a:off x="8662823" y="4395540"/>
              <a:ext cx="360" cy="360"/>
              <a:chOff x="8662823" y="4395540"/>
              <a:chExt cx="360" cy="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C20D4140-4270-EE15-F460-99CD000C416D}"/>
                      </a:ext>
                    </a:extLst>
                  </p14:cNvPr>
                  <p14:cNvContentPartPr/>
                  <p14:nvPr/>
                </p14:nvContentPartPr>
                <p14:xfrm>
                  <a:off x="8662823" y="4395540"/>
                  <a:ext cx="360" cy="3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C20D4140-4270-EE15-F460-99CD000C416D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599823" y="43325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EC943903-E1DE-D81B-D495-3E87F1BAB845}"/>
                      </a:ext>
                    </a:extLst>
                  </p14:cNvPr>
                  <p14:cNvContentPartPr/>
                  <p14:nvPr/>
                </p14:nvContentPartPr>
                <p14:xfrm>
                  <a:off x="8662823" y="4395540"/>
                  <a:ext cx="360" cy="3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EC943903-E1DE-D81B-D495-3E87F1BAB84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599823" y="43325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658181-D918-66D9-B167-A27822DEB053}"/>
                    </a:ext>
                  </a:extLst>
                </p14:cNvPr>
                <p14:cNvContentPartPr/>
                <p14:nvPr/>
              </p14:nvContentPartPr>
              <p14:xfrm>
                <a:off x="9048383" y="327162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658181-D918-66D9-B167-A27822DEB05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85383" y="32086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280553-7EE1-6732-05BF-0F5BB040595F}"/>
                    </a:ext>
                  </a:extLst>
                </p14:cNvPr>
                <p14:cNvContentPartPr/>
                <p14:nvPr/>
              </p14:nvContentPartPr>
              <p14:xfrm>
                <a:off x="8653103" y="2738100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280553-7EE1-6732-05BF-0F5BB040595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90103" y="26751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045D4CA-DE67-8A0E-B9CA-8643D6689E2A}"/>
                    </a:ext>
                  </a:extLst>
                </p14:cNvPr>
                <p14:cNvContentPartPr/>
                <p14:nvPr/>
              </p14:nvContentPartPr>
              <p14:xfrm>
                <a:off x="9648503" y="343830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45D4CA-DE67-8A0E-B9CA-8643D6689E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85503" y="33753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575652-D881-5DEA-3CEB-B6F8644A2F4A}"/>
                    </a:ext>
                  </a:extLst>
                </p14:cNvPr>
                <p14:cNvContentPartPr/>
                <p14:nvPr/>
              </p14:nvContentPartPr>
              <p14:xfrm>
                <a:off x="9253223" y="4552860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575652-D881-5DEA-3CEB-B6F8644A2F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90223" y="44898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A769A6-BC98-0462-8D7A-67B92DFEB7E3}"/>
                    </a:ext>
                  </a:extLst>
                </p14:cNvPr>
                <p14:cNvContentPartPr/>
                <p14:nvPr/>
              </p14:nvContentPartPr>
              <p14:xfrm>
                <a:off x="8072063" y="456222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A769A6-BC98-0462-8D7A-67B92DFEB7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09063" y="44992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6C98B12-49A4-BEF8-D026-731325741A21}"/>
                    </a:ext>
                  </a:extLst>
                </p14:cNvPr>
                <p14:cNvContentPartPr/>
                <p14:nvPr/>
              </p14:nvContentPartPr>
              <p14:xfrm>
                <a:off x="7834103" y="349554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C98B12-49A4-BEF8-D026-731325741A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71103" y="34325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CB6A18-704A-30D9-4484-E43EED720FA4}"/>
                    </a:ext>
                  </a:extLst>
                </p:cNvPr>
                <p:cNvSpPr txBox="1"/>
                <p:nvPr/>
              </p:nvSpPr>
              <p:spPr>
                <a:xfrm>
                  <a:off x="7945462" y="4653951"/>
                  <a:ext cx="2913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1289304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38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538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538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CB6A18-704A-30D9-4484-E43EED720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462" y="4653951"/>
                  <a:ext cx="291362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3EB805-1CBD-5D88-4B3B-CC0B8A8E4DA2}"/>
                    </a:ext>
                  </a:extLst>
                </p:cNvPr>
                <p:cNvSpPr txBox="1"/>
                <p:nvPr/>
              </p:nvSpPr>
              <p:spPr>
                <a:xfrm>
                  <a:off x="8902702" y="2882852"/>
                  <a:ext cx="307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1289304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38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538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538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3EB805-1CBD-5D88-4B3B-CC0B8A8E4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2702" y="2882852"/>
                  <a:ext cx="307264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75A8C3-0839-B497-07A5-F29A0D394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1962" y="3429000"/>
              <a:ext cx="750740" cy="96654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596285E-0F74-5A80-E981-58D371908C54}"/>
                    </a:ext>
                  </a:extLst>
                </p:cNvPr>
                <p:cNvSpPr txBox="1"/>
                <p:nvPr/>
              </p:nvSpPr>
              <p:spPr>
                <a:xfrm>
                  <a:off x="6321662" y="3128440"/>
                  <a:ext cx="638984" cy="3306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1289304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38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  <m:r>
                          <a:rPr lang="en-US" sz="2538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lang="en-US" sz="2538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538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538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  <m:r>
                          <a:rPr lang="en-US" sz="2538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596285E-0F74-5A80-E981-58D371908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1662" y="3128440"/>
                  <a:ext cx="638984" cy="33064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1972FEA-ABBB-2598-7DEB-C07D50A6B50E}"/>
                    </a:ext>
                  </a:extLst>
                </p:cNvPr>
                <p:cNvSpPr txBox="1"/>
                <p:nvPr/>
              </p:nvSpPr>
              <p:spPr>
                <a:xfrm>
                  <a:off x="7504981" y="3083561"/>
                  <a:ext cx="621252" cy="3306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1289304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38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  <m:r>
                          <a:rPr lang="en-US" sz="2538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lang="en-US" sz="2538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538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538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sub>
                        </m:sSub>
                        <m:r>
                          <a:rPr lang="en-US" sz="2538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1972FEA-ABBB-2598-7DEB-C07D50A6B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981" y="3083561"/>
                  <a:ext cx="621252" cy="33064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F6C921-7082-0805-6AD3-488993ABFB5E}"/>
                </a:ext>
              </a:extLst>
            </p:cNvPr>
            <p:cNvCxnSpPr/>
            <p:nvPr/>
          </p:nvCxnSpPr>
          <p:spPr>
            <a:xfrm>
              <a:off x="7242175" y="3302000"/>
              <a:ext cx="473075" cy="161925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7122DF6-362C-33C9-CF61-48379B047B38}"/>
              </a:ext>
            </a:extLst>
          </p:cNvPr>
          <p:cNvSpPr txBox="1"/>
          <p:nvPr/>
        </p:nvSpPr>
        <p:spPr>
          <a:xfrm>
            <a:off x="8340631" y="2932494"/>
            <a:ext cx="43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78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EDF6-3620-937E-2A06-B0E3AB8E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trained networks are LMC up to permutation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2D77CC-248B-5CE5-9151-48113CB86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cap="none" spc="0" dirty="0"/>
              <a:t>Loss plane through three trained networks weights</a:t>
            </a:r>
            <a:endParaRPr lang="en-IN" b="0" cap="none" spc="0" dirty="0"/>
          </a:p>
        </p:txBody>
      </p:sp>
      <p:pic>
        <p:nvPicPr>
          <p:cNvPr id="6" name="Content Placeholder 5" descr="A close-up of a graph&#10;&#10;Description automatically generated">
            <a:extLst>
              <a:ext uri="{FF2B5EF4-FFF2-40B4-BE49-F238E27FC236}">
                <a16:creationId xmlns:a16="http://schemas.microsoft.com/office/drawing/2014/main" id="{6E4BFD1C-1CFB-7CEC-3BF5-9BD9330F4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68" y="2865438"/>
            <a:ext cx="4186451" cy="3228975"/>
          </a:xfrm>
        </p:spPr>
      </p:pic>
      <p:pic>
        <p:nvPicPr>
          <p:cNvPr id="8" name="Content Placeholder 7" descr="A red and blue gradient with black dots&#10;&#10;Description automatically generated">
            <a:extLst>
              <a:ext uri="{FF2B5EF4-FFF2-40B4-BE49-F238E27FC236}">
                <a16:creationId xmlns:a16="http://schemas.microsoft.com/office/drawing/2014/main" id="{7295F09F-4689-CB6D-413F-F1183B589A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43" y="2865438"/>
            <a:ext cx="4186451" cy="3228975"/>
          </a:xfr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97CEFB-8C1E-E154-38A9-AADF2A935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2075" y="2022475"/>
            <a:ext cx="5183188" cy="565150"/>
          </a:xfrm>
        </p:spPr>
        <p:txBody>
          <a:bodyPr>
            <a:normAutofit/>
          </a:bodyPr>
          <a:lstStyle/>
          <a:p>
            <a:r>
              <a:rPr lang="en-US" b="0" cap="none" spc="0" dirty="0"/>
              <a:t>Two networks are reparameterized to be aligned</a:t>
            </a:r>
            <a:endParaRPr lang="en-IN" b="0" cap="none" spc="0" dirty="0"/>
          </a:p>
        </p:txBody>
      </p:sp>
    </p:spTree>
    <p:extLst>
      <p:ext uri="{BB962C8B-B14F-4D97-AF65-F5344CB8AC3E}">
        <p14:creationId xmlns:p14="http://schemas.microsoft.com/office/powerpoint/2010/main" val="51735062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</TotalTime>
  <Words>1430</Words>
  <Application>Microsoft Office PowerPoint</Application>
  <PresentationFormat>Widescreen</PresentationFormat>
  <Paragraphs>342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Batang</vt:lpstr>
      <vt:lpstr>Arial</vt:lpstr>
      <vt:lpstr>Avenir Next LT Pro Light</vt:lpstr>
      <vt:lpstr>Cambria Math</vt:lpstr>
      <vt:lpstr>AlignmentVTI</vt:lpstr>
      <vt:lpstr>On Linear Mode Connectivity up to Permutation of Hidden Neurons in Neural Networks</vt:lpstr>
      <vt:lpstr>Loss surface of Neural Networks</vt:lpstr>
      <vt:lpstr>From isolated minima to mode connectivity</vt:lpstr>
      <vt:lpstr>Why is this surprising at all?</vt:lpstr>
      <vt:lpstr>Example 1: Matrix decomposition</vt:lpstr>
      <vt:lpstr>Example 2: Neural Networks</vt:lpstr>
      <vt:lpstr>Mode connectivity to linear mode connectivity</vt:lpstr>
      <vt:lpstr>Linear mode connectivity up to permutation</vt:lpstr>
      <vt:lpstr>Most trained networks are LMC up to permutation</vt:lpstr>
      <vt:lpstr>Research questions</vt:lpstr>
      <vt:lpstr>Experiment setup</vt:lpstr>
      <vt:lpstr>Model zoo: Moons (left) and MNIST (right)</vt:lpstr>
      <vt:lpstr>Reparameterization method: Weight matching</vt:lpstr>
      <vt:lpstr>Measure of linear mode connectivity</vt:lpstr>
      <vt:lpstr>Interpolation: naïve networks</vt:lpstr>
      <vt:lpstr>Naïve interpolation: a closer look</vt:lpstr>
      <vt:lpstr>Linear regions and decision boundaries</vt:lpstr>
      <vt:lpstr>Feature similarity</vt:lpstr>
      <vt:lpstr>So, what if we prune the networks?</vt:lpstr>
      <vt:lpstr>Removing feature redundancies removes LMC upon naïve interpolation</vt:lpstr>
      <vt:lpstr>Interpolation: reparameterized networks</vt:lpstr>
      <vt:lpstr>Comparison between naïve and reparameterized interpolations</vt:lpstr>
      <vt:lpstr>Are there clusters of Moons networks that are LMC with each other and not others?</vt:lpstr>
      <vt:lpstr>Are there clusters of MNIST networks that are LMC with each other and not others?</vt:lpstr>
      <vt:lpstr>How robust are results to initialization &amp; optimizer?</vt:lpstr>
      <vt:lpstr>How robust are results to reference choice?</vt:lpstr>
      <vt:lpstr>How robust are results to data complexity?</vt:lpstr>
      <vt:lpstr>Analyzing SWA</vt:lpstr>
      <vt:lpstr>Closing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Linear Mode Connectivity up to Permutation of Hidden Neurons in Neural Networks</dc:title>
  <dc:creator>Adhithyan Kalaivanan</dc:creator>
  <cp:lastModifiedBy>Adhithyan Kalaivanan</cp:lastModifiedBy>
  <cp:revision>7</cp:revision>
  <dcterms:created xsi:type="dcterms:W3CDTF">2023-10-27T12:22:52Z</dcterms:created>
  <dcterms:modified xsi:type="dcterms:W3CDTF">2023-11-01T13:18:39Z</dcterms:modified>
</cp:coreProperties>
</file>